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50" r:id="rId2"/>
    <p:sldId id="351" r:id="rId3"/>
    <p:sldId id="352" r:id="rId4"/>
    <p:sldId id="354" r:id="rId5"/>
    <p:sldId id="356" r:id="rId6"/>
    <p:sldId id="355" r:id="rId7"/>
    <p:sldId id="357" r:id="rId8"/>
    <p:sldId id="358" r:id="rId9"/>
    <p:sldId id="359" r:id="rId10"/>
    <p:sldId id="389" r:id="rId11"/>
    <p:sldId id="361" r:id="rId12"/>
    <p:sldId id="362" r:id="rId13"/>
    <p:sldId id="363" r:id="rId14"/>
    <p:sldId id="364" r:id="rId15"/>
    <p:sldId id="365" r:id="rId16"/>
    <p:sldId id="366" r:id="rId17"/>
    <p:sldId id="388" r:id="rId18"/>
    <p:sldId id="367" r:id="rId19"/>
    <p:sldId id="368" r:id="rId20"/>
    <p:sldId id="369" r:id="rId21"/>
    <p:sldId id="373" r:id="rId22"/>
    <p:sldId id="370" r:id="rId23"/>
    <p:sldId id="371" r:id="rId24"/>
    <p:sldId id="372" r:id="rId25"/>
    <p:sldId id="384" r:id="rId26"/>
    <p:sldId id="375" r:id="rId27"/>
    <p:sldId id="385" r:id="rId28"/>
    <p:sldId id="376" r:id="rId29"/>
    <p:sldId id="377" r:id="rId30"/>
    <p:sldId id="378" r:id="rId31"/>
    <p:sldId id="397" r:id="rId32"/>
    <p:sldId id="396" r:id="rId33"/>
    <p:sldId id="379" r:id="rId34"/>
    <p:sldId id="383" r:id="rId35"/>
    <p:sldId id="381" r:id="rId36"/>
    <p:sldId id="382" r:id="rId37"/>
    <p:sldId id="380" r:id="rId38"/>
    <p:sldId id="386" r:id="rId39"/>
    <p:sldId id="387" r:id="rId40"/>
    <p:sldId id="390" r:id="rId41"/>
    <p:sldId id="39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5" autoAdjust="0"/>
    <p:restoredTop sz="77356" autoAdjust="0"/>
  </p:normalViewPr>
  <p:slideViewPr>
    <p:cSldViewPr snapToGrid="0">
      <p:cViewPr varScale="1">
        <p:scale>
          <a:sx n="87" d="100"/>
          <a:sy n="87" d="100"/>
        </p:scale>
        <p:origin x="714"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5" Type="http://schemas.openxmlformats.org/officeDocument/2006/relationships/image" Target="../media/image61.svg"/><Relationship Id="rId4" Type="http://schemas.openxmlformats.org/officeDocument/2006/relationships/image" Target="../media/image6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5" Type="http://schemas.openxmlformats.org/officeDocument/2006/relationships/image" Target="../media/image61.sv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C97D95-BDD7-408D-97B8-6B9C793408D4}" type="doc">
      <dgm:prSet loTypeId="urn:microsoft.com/office/officeart/2016/7/layout/RepeatingBendingProcessNew" loCatId="process" qsTypeId="urn:microsoft.com/office/officeart/2005/8/quickstyle/simple4" qsCatId="simple" csTypeId="urn:microsoft.com/office/officeart/2005/8/colors/accent0_3" csCatId="mainScheme" phldr="1"/>
      <dgm:spPr/>
      <dgm:t>
        <a:bodyPr/>
        <a:lstStyle/>
        <a:p>
          <a:endParaRPr lang="en-US"/>
        </a:p>
      </dgm:t>
    </dgm:pt>
    <dgm:pt modelId="{543E39A6-8135-4CD0-AE0E-178210948D73}">
      <dgm:prSet custT="1"/>
      <dgm:spPr>
        <a:xfrm>
          <a:off x="2675" y="605264"/>
          <a:ext cx="2067329" cy="473461"/>
        </a:xfrm>
        <a:solidFill>
          <a:srgbClr val="0070C0"/>
        </a:solidFill>
      </dgm:spPr>
      <dgm:t>
        <a:bodyPr/>
        <a:lstStyle/>
        <a:p>
          <a:pPr>
            <a:buNone/>
          </a:pPr>
          <a:r>
            <a:rPr lang="en-US" sz="1400" b="0" i="0">
              <a:effectLst/>
              <a:latin typeface="Open Sans Regular" panose="020B0606030504020204" pitchFamily="34" charset="0"/>
              <a:ea typeface="Open Sans Regular" panose="020B0606030504020204" pitchFamily="34" charset="0"/>
              <a:cs typeface="Open Sans Regular" panose="020B0606030504020204" pitchFamily="34" charset="0"/>
            </a:rPr>
            <a:t>Image Feature Extraction</a:t>
          </a:r>
        </a:p>
      </dgm:t>
    </dgm:pt>
    <dgm:pt modelId="{29CA3F63-DAA9-4B90-803F-4C870DA43A51}" type="parTrans" cxnId="{85F84EC5-00AE-4EE5-8DDF-7D1A79CFE7BB}">
      <dgm:prSet/>
      <dgm:spPr/>
      <dgm:t>
        <a:bodyPr/>
        <a:lstStyle/>
        <a:p>
          <a:endParaRPr lang="en-US" sz="1200">
            <a:latin typeface="Times New Roman" panose="02020603050405020304" pitchFamily="18" charset="0"/>
            <a:cs typeface="Times New Roman" panose="02020603050405020304" pitchFamily="18" charset="0"/>
          </a:endParaRPr>
        </a:p>
      </dgm:t>
    </dgm:pt>
    <dgm:pt modelId="{2BACC127-4A82-4D3C-B4C4-A348DD1BA015}" type="sibTrans" cxnId="{85F84EC5-00AE-4EE5-8DDF-7D1A79CFE7BB}">
      <dgm:prSet custT="1"/>
      <dgm:spPr>
        <a:ln>
          <a:solidFill>
            <a:srgbClr val="00B0F0"/>
          </a:solidFill>
        </a:ln>
      </dgm:spPr>
      <dgm:t>
        <a:bodyPr/>
        <a:lstStyle/>
        <a:p>
          <a:endParaRPr lang="en-US" sz="1200">
            <a:latin typeface="Times New Roman" panose="02020603050405020304" pitchFamily="18" charset="0"/>
            <a:cs typeface="Times New Roman" panose="02020603050405020304" pitchFamily="18" charset="0"/>
          </a:endParaRPr>
        </a:p>
      </dgm:t>
    </dgm:pt>
    <dgm:pt modelId="{F89DD70E-35E9-4808-AB51-2FE3D3A65EF5}">
      <dgm:prSet custT="1"/>
      <dgm:spPr>
        <a:xfrm>
          <a:off x="2675" y="1167051"/>
          <a:ext cx="2067329" cy="473461"/>
        </a:xfrm>
        <a:solidFill>
          <a:srgbClr val="0070C0"/>
        </a:solidFill>
      </dgm:spPr>
      <dgm:t>
        <a:bodyPr/>
        <a:lstStyle/>
        <a:p>
          <a:pPr>
            <a:buNone/>
          </a:pPr>
          <a:r>
            <a:rPr lang="en-US" sz="1400" b="0" i="0">
              <a:effectLst/>
              <a:latin typeface="Open Sans Regular" panose="020B0606030504020204" pitchFamily="34" charset="0"/>
              <a:ea typeface="Open Sans Regular" panose="020B0606030504020204" pitchFamily="34" charset="0"/>
              <a:cs typeface="Open Sans Regular" panose="020B0606030504020204" pitchFamily="34" charset="0"/>
            </a:rPr>
            <a:t>Machine Learning Model Training</a:t>
          </a:r>
        </a:p>
      </dgm:t>
    </dgm:pt>
    <dgm:pt modelId="{B7394F3D-338B-47CA-8E67-B79082919AAB}" type="parTrans" cxnId="{68B50109-4B91-42A8-AF79-7B914081A54E}">
      <dgm:prSet/>
      <dgm:spPr/>
      <dgm:t>
        <a:bodyPr/>
        <a:lstStyle/>
        <a:p>
          <a:endParaRPr lang="en-US" sz="1200">
            <a:latin typeface="Times New Roman" panose="02020603050405020304" pitchFamily="18" charset="0"/>
            <a:cs typeface="Times New Roman" panose="02020603050405020304" pitchFamily="18" charset="0"/>
          </a:endParaRPr>
        </a:p>
      </dgm:t>
    </dgm:pt>
    <dgm:pt modelId="{543B649A-D25E-4F54-A475-88E07F3598FF}" type="sibTrans" cxnId="{68B50109-4B91-42A8-AF79-7B914081A54E}">
      <dgm:prSet custT="1"/>
      <dgm:spPr>
        <a:ln>
          <a:solidFill>
            <a:srgbClr val="00B0F0"/>
          </a:solidFill>
        </a:ln>
      </dgm:spPr>
      <dgm:t>
        <a:bodyPr/>
        <a:lstStyle/>
        <a:p>
          <a:endParaRPr lang="en-US" sz="1200">
            <a:latin typeface="Times New Roman" panose="02020603050405020304" pitchFamily="18" charset="0"/>
            <a:cs typeface="Times New Roman" panose="02020603050405020304" pitchFamily="18" charset="0"/>
          </a:endParaRPr>
        </a:p>
      </dgm:t>
    </dgm:pt>
    <dgm:pt modelId="{7855BEC4-31F4-498E-AC4F-37DC4F413B1B}">
      <dgm:prSet custT="1"/>
      <dgm:spPr>
        <a:xfrm>
          <a:off x="2675" y="1825625"/>
          <a:ext cx="2067329" cy="276185"/>
        </a:xfrm>
        <a:solidFill>
          <a:srgbClr val="0070C0"/>
        </a:solidFill>
      </dgm:spPr>
      <dgm:t>
        <a:bodyPr/>
        <a:lstStyle/>
        <a:p>
          <a:pPr>
            <a:buNone/>
          </a:pPr>
          <a:r>
            <a:rPr lang="en-US" sz="1400" b="0" i="0">
              <a:effectLst/>
              <a:latin typeface="Open Sans Regular" panose="020B0606030504020204" pitchFamily="34" charset="0"/>
              <a:ea typeface="Open Sans Regular" panose="020B0606030504020204" pitchFamily="34" charset="0"/>
              <a:cs typeface="Open Sans Regular" panose="020B0606030504020204" pitchFamily="34" charset="0"/>
            </a:rPr>
            <a:t>Model Evaluation</a:t>
          </a:r>
        </a:p>
      </dgm:t>
    </dgm:pt>
    <dgm:pt modelId="{B9B5B319-455C-41EE-BE5B-959721F08023}" type="parTrans" cxnId="{0AA0A958-CC75-48C6-8F03-1D8E299B12B2}">
      <dgm:prSet/>
      <dgm:spPr/>
      <dgm:t>
        <a:bodyPr/>
        <a:lstStyle/>
        <a:p>
          <a:endParaRPr lang="en-US" sz="1200">
            <a:latin typeface="Times New Roman" panose="02020603050405020304" pitchFamily="18" charset="0"/>
            <a:cs typeface="Times New Roman" panose="02020603050405020304" pitchFamily="18" charset="0"/>
          </a:endParaRPr>
        </a:p>
      </dgm:t>
    </dgm:pt>
    <dgm:pt modelId="{F895865E-199A-4C2A-8F7F-ADAAB0861FAD}" type="sibTrans" cxnId="{0AA0A958-CC75-48C6-8F03-1D8E299B12B2}">
      <dgm:prSet custT="1"/>
      <dgm:spPr>
        <a:ln>
          <a:solidFill>
            <a:srgbClr val="00B0F0"/>
          </a:solidFill>
        </a:ln>
      </dgm:spPr>
      <dgm:t>
        <a:bodyPr/>
        <a:lstStyle/>
        <a:p>
          <a:endParaRPr lang="en-US" sz="1200">
            <a:latin typeface="Times New Roman" panose="02020603050405020304" pitchFamily="18" charset="0"/>
            <a:cs typeface="Times New Roman" panose="02020603050405020304" pitchFamily="18" charset="0"/>
          </a:endParaRPr>
        </a:p>
      </dgm:t>
    </dgm:pt>
    <dgm:pt modelId="{C5525293-5629-4EB8-8673-EB9951D7ED78}">
      <dgm:prSet custT="1"/>
      <dgm:spPr>
        <a:xfrm>
          <a:off x="2675" y="2286925"/>
          <a:ext cx="2067329" cy="473461"/>
        </a:xfrm>
        <a:solidFill>
          <a:srgbClr val="0070C0"/>
        </a:solidFill>
      </dgm:spPr>
      <dgm:t>
        <a:bodyPr/>
        <a:lstStyle/>
        <a:p>
          <a:pPr>
            <a:buNone/>
          </a:pPr>
          <a:r>
            <a:rPr lang="en-US" sz="1400" b="0" i="0" dirty="0">
              <a:effectLst/>
              <a:latin typeface="Open Sans Regular" panose="020B0606030504020204" pitchFamily="34" charset="0"/>
              <a:ea typeface="Open Sans Regular" panose="020B0606030504020204" pitchFamily="34" charset="0"/>
              <a:cs typeface="Open Sans Regular" panose="020B0606030504020204" pitchFamily="34" charset="0"/>
            </a:rPr>
            <a:t>Data Fusion and Integration</a:t>
          </a:r>
        </a:p>
      </dgm:t>
    </dgm:pt>
    <dgm:pt modelId="{3AFAB340-9CCE-4E22-A0CF-DA129AE87B40}" type="parTrans" cxnId="{7E54060F-F76B-4B10-9BB1-105742985BAF}">
      <dgm:prSet/>
      <dgm:spPr/>
      <dgm:t>
        <a:bodyPr/>
        <a:lstStyle/>
        <a:p>
          <a:endParaRPr lang="en-US" sz="1200">
            <a:latin typeface="Times New Roman" panose="02020603050405020304" pitchFamily="18" charset="0"/>
            <a:cs typeface="Times New Roman" panose="02020603050405020304" pitchFamily="18" charset="0"/>
          </a:endParaRPr>
        </a:p>
      </dgm:t>
    </dgm:pt>
    <dgm:pt modelId="{8FE8077C-A129-4B1D-94D3-251FA462E8DA}" type="sibTrans" cxnId="{7E54060F-F76B-4B10-9BB1-105742985BAF}">
      <dgm:prSet custT="1"/>
      <dgm:spPr>
        <a:ln>
          <a:solidFill>
            <a:srgbClr val="00B0F0"/>
          </a:solidFill>
        </a:ln>
      </dgm:spPr>
      <dgm:t>
        <a:bodyPr/>
        <a:lstStyle/>
        <a:p>
          <a:endParaRPr lang="en-US" sz="1200">
            <a:latin typeface="Times New Roman" panose="02020603050405020304" pitchFamily="18" charset="0"/>
            <a:cs typeface="Times New Roman" panose="02020603050405020304" pitchFamily="18" charset="0"/>
          </a:endParaRPr>
        </a:p>
      </dgm:t>
    </dgm:pt>
    <dgm:pt modelId="{8C3E7EB9-1394-449A-9845-0E1F84C93CD3}">
      <dgm:prSet custT="1"/>
      <dgm:spPr>
        <a:xfrm>
          <a:off x="2675" y="2859419"/>
          <a:ext cx="2056659" cy="276185"/>
        </a:xfrm>
        <a:solidFill>
          <a:srgbClr val="0070C0"/>
        </a:solidFill>
      </dgm:spPr>
      <dgm:t>
        <a:bodyPr/>
        <a:lstStyle/>
        <a:p>
          <a:pPr>
            <a:buNone/>
          </a:pPr>
          <a:r>
            <a:rPr lang="en-US" sz="1400" b="0" i="0">
              <a:effectLst/>
              <a:latin typeface="Open Sans Regular" panose="020B0606030504020204" pitchFamily="34" charset="0"/>
              <a:ea typeface="Open Sans Regular" panose="020B0606030504020204" pitchFamily="34" charset="0"/>
              <a:cs typeface="Open Sans Regular" panose="020B0606030504020204" pitchFamily="34" charset="0"/>
            </a:rPr>
            <a:t>Spatial Analysis</a:t>
          </a:r>
        </a:p>
      </dgm:t>
    </dgm:pt>
    <dgm:pt modelId="{35987152-351D-4524-BAB9-D555CCF570BD}" type="parTrans" cxnId="{1DDFDDE4-26F6-466F-B994-B250CCB1F052}">
      <dgm:prSet/>
      <dgm:spPr/>
      <dgm:t>
        <a:bodyPr/>
        <a:lstStyle/>
        <a:p>
          <a:endParaRPr lang="en-US" sz="1200">
            <a:latin typeface="Times New Roman" panose="02020603050405020304" pitchFamily="18" charset="0"/>
            <a:cs typeface="Times New Roman" panose="02020603050405020304" pitchFamily="18" charset="0"/>
          </a:endParaRPr>
        </a:p>
      </dgm:t>
    </dgm:pt>
    <dgm:pt modelId="{61E38ADC-E6EB-4605-AA7E-154E7208E5FD}" type="sibTrans" cxnId="{1DDFDDE4-26F6-466F-B994-B250CCB1F052}">
      <dgm:prSet custT="1"/>
      <dgm:spPr>
        <a:ln>
          <a:solidFill>
            <a:srgbClr val="00B0F0"/>
          </a:solidFill>
        </a:ln>
      </dgm:spPr>
      <dgm:t>
        <a:bodyPr/>
        <a:lstStyle/>
        <a:p>
          <a:endParaRPr lang="en-US" sz="1200">
            <a:latin typeface="Times New Roman" panose="02020603050405020304" pitchFamily="18" charset="0"/>
            <a:cs typeface="Times New Roman" panose="02020603050405020304" pitchFamily="18" charset="0"/>
          </a:endParaRPr>
        </a:p>
      </dgm:t>
    </dgm:pt>
    <dgm:pt modelId="{962A3067-0EFB-4EED-9E4C-58A0E6C528A1}">
      <dgm:prSet custT="1"/>
      <dgm:spPr>
        <a:xfrm>
          <a:off x="2675" y="3217833"/>
          <a:ext cx="2067329" cy="276185"/>
        </a:xfrm>
        <a:solidFill>
          <a:srgbClr val="0070C0"/>
        </a:solidFill>
      </dgm:spPr>
      <dgm:t>
        <a:bodyPr/>
        <a:lstStyle/>
        <a:p>
          <a:pPr>
            <a:buNone/>
          </a:pPr>
          <a:r>
            <a:rPr lang="en-US" sz="1400" b="0" i="0">
              <a:effectLst/>
              <a:latin typeface="Open Sans Regular" panose="020B0606030504020204" pitchFamily="34" charset="0"/>
              <a:ea typeface="Open Sans Regular" panose="020B0606030504020204" pitchFamily="34" charset="0"/>
              <a:cs typeface="Open Sans Regular" panose="020B0606030504020204" pitchFamily="34" charset="0"/>
            </a:rPr>
            <a:t>Temporal Analysis</a:t>
          </a:r>
        </a:p>
      </dgm:t>
    </dgm:pt>
    <dgm:pt modelId="{CFA75861-1A1B-4CDE-85FE-832D335401D7}" type="parTrans" cxnId="{B8C02D11-2C4B-4602-9561-D21F8D9F7687}">
      <dgm:prSet/>
      <dgm:spPr/>
      <dgm:t>
        <a:bodyPr/>
        <a:lstStyle/>
        <a:p>
          <a:endParaRPr lang="en-US" sz="1200">
            <a:latin typeface="Times New Roman" panose="02020603050405020304" pitchFamily="18" charset="0"/>
            <a:cs typeface="Times New Roman" panose="02020603050405020304" pitchFamily="18" charset="0"/>
          </a:endParaRPr>
        </a:p>
      </dgm:t>
    </dgm:pt>
    <dgm:pt modelId="{C11DA0B6-8BBB-4CF0-9244-B5EEB0701CD2}" type="sibTrans" cxnId="{B8C02D11-2C4B-4602-9561-D21F8D9F7687}">
      <dgm:prSet custT="1"/>
      <dgm:spPr>
        <a:ln>
          <a:solidFill>
            <a:srgbClr val="00B0F0"/>
          </a:solidFill>
        </a:ln>
      </dgm:spPr>
      <dgm:t>
        <a:bodyPr/>
        <a:lstStyle/>
        <a:p>
          <a:endParaRPr lang="en-US" sz="1200">
            <a:latin typeface="Times New Roman" panose="02020603050405020304" pitchFamily="18" charset="0"/>
            <a:cs typeface="Times New Roman" panose="02020603050405020304" pitchFamily="18" charset="0"/>
          </a:endParaRPr>
        </a:p>
      </dgm:t>
    </dgm:pt>
    <dgm:pt modelId="{72B113C7-F00C-418F-8437-949C36E0DBC5}">
      <dgm:prSet custT="1"/>
      <dgm:spPr>
        <a:xfrm>
          <a:off x="2675" y="3528550"/>
          <a:ext cx="2067329" cy="473461"/>
        </a:xfrm>
        <a:solidFill>
          <a:srgbClr val="0070C0"/>
        </a:solidFill>
      </dgm:spPr>
      <dgm:t>
        <a:bodyPr/>
        <a:lstStyle/>
        <a:p>
          <a:pPr>
            <a:buNone/>
          </a:pPr>
          <a:r>
            <a:rPr lang="en-US" sz="1400" b="0" i="0" dirty="0">
              <a:effectLst/>
              <a:latin typeface="Open Sans Regular" panose="020B0606030504020204" pitchFamily="34" charset="0"/>
              <a:ea typeface="Open Sans Regular" panose="020B0606030504020204" pitchFamily="34" charset="0"/>
              <a:cs typeface="Open Sans Regular" panose="020B0606030504020204" pitchFamily="34" charset="0"/>
            </a:rPr>
            <a:t>Machine Learning Interpretability</a:t>
          </a:r>
        </a:p>
      </dgm:t>
    </dgm:pt>
    <dgm:pt modelId="{98C1AD33-A658-4ACA-90A6-AC230BB6413A}" type="parTrans" cxnId="{80F6572B-FDD8-4AA2-9154-DE26CCAF7B62}">
      <dgm:prSet/>
      <dgm:spPr/>
      <dgm:t>
        <a:bodyPr/>
        <a:lstStyle/>
        <a:p>
          <a:endParaRPr lang="en-US" sz="1200">
            <a:latin typeface="Times New Roman" panose="02020603050405020304" pitchFamily="18" charset="0"/>
            <a:cs typeface="Times New Roman" panose="02020603050405020304" pitchFamily="18" charset="0"/>
          </a:endParaRPr>
        </a:p>
      </dgm:t>
    </dgm:pt>
    <dgm:pt modelId="{448996FA-8A5C-48BA-BE5B-5AB8D2018170}" type="sibTrans" cxnId="{80F6572B-FDD8-4AA2-9154-DE26CCAF7B62}">
      <dgm:prSet custT="1"/>
      <dgm:spPr>
        <a:ln>
          <a:solidFill>
            <a:srgbClr val="00B0F0"/>
          </a:solidFill>
        </a:ln>
      </dgm:spPr>
      <dgm:t>
        <a:bodyPr/>
        <a:lstStyle/>
        <a:p>
          <a:endParaRPr lang="en-US" sz="1200">
            <a:latin typeface="Times New Roman" panose="02020603050405020304" pitchFamily="18" charset="0"/>
            <a:cs typeface="Times New Roman" panose="02020603050405020304" pitchFamily="18" charset="0"/>
          </a:endParaRPr>
        </a:p>
      </dgm:t>
    </dgm:pt>
    <dgm:pt modelId="{FB242464-B69D-4664-AA6E-D58C8F6E9496}">
      <dgm:prSet custT="1"/>
      <dgm:spPr>
        <a:xfrm>
          <a:off x="2675" y="4060504"/>
          <a:ext cx="2067329" cy="276185"/>
        </a:xfrm>
        <a:solidFill>
          <a:srgbClr val="0070C0"/>
        </a:solidFill>
      </dgm:spPr>
      <dgm:t>
        <a:bodyPr/>
        <a:lstStyle/>
        <a:p>
          <a:pPr>
            <a:buNone/>
          </a:pPr>
          <a:r>
            <a:rPr lang="en-US" sz="1400" b="0" i="0" dirty="0">
              <a:effectLst/>
              <a:latin typeface="Open Sans Regular" panose="020B0606030504020204" pitchFamily="34" charset="0"/>
              <a:ea typeface="Open Sans Regular" panose="020B0606030504020204" pitchFamily="34" charset="0"/>
              <a:cs typeface="Open Sans Regular" panose="020B0606030504020204" pitchFamily="34" charset="0"/>
            </a:rPr>
            <a:t>Validation and Testing</a:t>
          </a:r>
        </a:p>
      </dgm:t>
    </dgm:pt>
    <dgm:pt modelId="{A1EAC369-96EA-4C4B-A0E6-94BB1A8846E0}" type="parTrans" cxnId="{F71C9529-24BB-418F-BA31-A456CC5A7236}">
      <dgm:prSet/>
      <dgm:spPr/>
      <dgm:t>
        <a:bodyPr/>
        <a:lstStyle/>
        <a:p>
          <a:endParaRPr lang="en-US" sz="1200">
            <a:latin typeface="Times New Roman" panose="02020603050405020304" pitchFamily="18" charset="0"/>
            <a:cs typeface="Times New Roman" panose="02020603050405020304" pitchFamily="18" charset="0"/>
          </a:endParaRPr>
        </a:p>
      </dgm:t>
    </dgm:pt>
    <dgm:pt modelId="{2EF99D46-F72C-4EF3-B728-E4B24A20A98A}" type="sibTrans" cxnId="{F71C9529-24BB-418F-BA31-A456CC5A7236}">
      <dgm:prSet custT="1"/>
      <dgm:spPr>
        <a:ln>
          <a:solidFill>
            <a:srgbClr val="00B0F0"/>
          </a:solidFill>
        </a:ln>
      </dgm:spPr>
      <dgm:t>
        <a:bodyPr/>
        <a:lstStyle/>
        <a:p>
          <a:endParaRPr lang="en-US" sz="1200">
            <a:latin typeface="Times New Roman" panose="02020603050405020304" pitchFamily="18" charset="0"/>
            <a:cs typeface="Times New Roman" panose="02020603050405020304" pitchFamily="18" charset="0"/>
          </a:endParaRPr>
        </a:p>
      </dgm:t>
    </dgm:pt>
    <dgm:pt modelId="{70339E49-E1B2-4730-905C-C41AC59BFEDE}">
      <dgm:prSet custT="1"/>
      <dgm:spPr>
        <a:xfrm>
          <a:off x="2675" y="4432172"/>
          <a:ext cx="2067329" cy="473461"/>
        </a:xfrm>
        <a:solidFill>
          <a:srgbClr val="0070C0"/>
        </a:solidFill>
      </dgm:spPr>
      <dgm:t>
        <a:bodyPr/>
        <a:lstStyle/>
        <a:p>
          <a:pPr>
            <a:buNone/>
          </a:pPr>
          <a:r>
            <a:rPr lang="en-US" sz="1400" b="0" i="0">
              <a:effectLst/>
              <a:latin typeface="Open Sans Regular" panose="020B0606030504020204" pitchFamily="34" charset="0"/>
              <a:ea typeface="Open Sans Regular" panose="020B0606030504020204" pitchFamily="34" charset="0"/>
              <a:cs typeface="Open Sans Regular" panose="020B0606030504020204" pitchFamily="34" charset="0"/>
            </a:rPr>
            <a:t>Visualization and Reporting</a:t>
          </a:r>
        </a:p>
      </dgm:t>
    </dgm:pt>
    <dgm:pt modelId="{28DDE27C-03C0-4C1A-A03F-C80798B760DD}" type="parTrans" cxnId="{3BC5237A-E51D-4768-B0C2-6A9864F589AD}">
      <dgm:prSet/>
      <dgm:spPr/>
      <dgm:t>
        <a:bodyPr/>
        <a:lstStyle/>
        <a:p>
          <a:endParaRPr lang="en-US" sz="1200">
            <a:latin typeface="Times New Roman" panose="02020603050405020304" pitchFamily="18" charset="0"/>
            <a:cs typeface="Times New Roman" panose="02020603050405020304" pitchFamily="18" charset="0"/>
          </a:endParaRPr>
        </a:p>
      </dgm:t>
    </dgm:pt>
    <dgm:pt modelId="{C55DD7F8-45EB-4590-8D7A-8DFA73E5D863}" type="sibTrans" cxnId="{3BC5237A-E51D-4768-B0C2-6A9864F589AD}">
      <dgm:prSet custT="1"/>
      <dgm:spPr>
        <a:ln>
          <a:solidFill>
            <a:srgbClr val="00B0F0"/>
          </a:solidFill>
        </a:ln>
      </dgm:spPr>
      <dgm:t>
        <a:bodyPr/>
        <a:lstStyle/>
        <a:p>
          <a:endParaRPr lang="en-US" sz="1200">
            <a:latin typeface="Times New Roman" panose="02020603050405020304" pitchFamily="18" charset="0"/>
            <a:cs typeface="Times New Roman" panose="02020603050405020304" pitchFamily="18" charset="0"/>
          </a:endParaRPr>
        </a:p>
      </dgm:t>
    </dgm:pt>
    <dgm:pt modelId="{D760D253-AC01-48CD-84DF-8E0E49253C4F}">
      <dgm:prSet custT="1"/>
      <dgm:spPr>
        <a:xfrm>
          <a:off x="2675" y="4974231"/>
          <a:ext cx="2067329" cy="276185"/>
        </a:xfrm>
        <a:solidFill>
          <a:srgbClr val="0070C0"/>
        </a:solidFill>
      </dgm:spPr>
      <dgm:t>
        <a:bodyPr/>
        <a:lstStyle/>
        <a:p>
          <a:pPr>
            <a:buNone/>
          </a:pPr>
          <a:r>
            <a:rPr lang="en-US" sz="1400" b="0" i="0">
              <a:effectLst/>
              <a:latin typeface="Open Sans Regular" panose="020B0606030504020204" pitchFamily="34" charset="0"/>
              <a:ea typeface="Open Sans Regular" panose="020B0606030504020204" pitchFamily="34" charset="0"/>
              <a:cs typeface="Open Sans Regular" panose="020B0606030504020204" pitchFamily="34" charset="0"/>
            </a:rPr>
            <a:t>Iterative Process</a:t>
          </a:r>
        </a:p>
      </dgm:t>
    </dgm:pt>
    <dgm:pt modelId="{93600339-2080-4487-AF30-8B84BCC13A33}" type="parTrans" cxnId="{B7A3FD0D-72AA-4B10-95E9-F2797BF6ED2F}">
      <dgm:prSet/>
      <dgm:spPr/>
      <dgm:t>
        <a:bodyPr/>
        <a:lstStyle/>
        <a:p>
          <a:endParaRPr lang="en-US" sz="1200">
            <a:latin typeface="Times New Roman" panose="02020603050405020304" pitchFamily="18" charset="0"/>
            <a:cs typeface="Times New Roman" panose="02020603050405020304" pitchFamily="18" charset="0"/>
          </a:endParaRPr>
        </a:p>
      </dgm:t>
    </dgm:pt>
    <dgm:pt modelId="{332AC050-A726-47D2-BE2F-6C1D34565A92}" type="sibTrans" cxnId="{B7A3FD0D-72AA-4B10-95E9-F2797BF6ED2F}">
      <dgm:prSet custT="1"/>
      <dgm:spPr>
        <a:ln>
          <a:solidFill>
            <a:srgbClr val="00B0F0"/>
          </a:solidFill>
        </a:ln>
      </dgm:spPr>
      <dgm:t>
        <a:bodyPr/>
        <a:lstStyle/>
        <a:p>
          <a:endParaRPr lang="en-US" sz="1200">
            <a:latin typeface="Times New Roman" panose="02020603050405020304" pitchFamily="18" charset="0"/>
            <a:cs typeface="Times New Roman" panose="02020603050405020304" pitchFamily="18" charset="0"/>
          </a:endParaRPr>
        </a:p>
      </dgm:t>
    </dgm:pt>
    <dgm:pt modelId="{F7CD1BE7-BCD5-41CA-B737-8F10AECD3511}">
      <dgm:prSet custT="1"/>
      <dgm:spPr>
        <a:xfrm>
          <a:off x="2675" y="6037026"/>
          <a:ext cx="2067329" cy="473461"/>
        </a:xfrm>
        <a:solidFill>
          <a:srgbClr val="0070C0"/>
        </a:solidFill>
      </dgm:spPr>
      <dgm:t>
        <a:bodyPr/>
        <a:lstStyle/>
        <a:p>
          <a:pPr>
            <a:buNone/>
          </a:pPr>
          <a:r>
            <a:rPr lang="en-US" sz="1400" b="0" i="0" dirty="0">
              <a:effectLst/>
              <a:latin typeface="Open Sans Regular" panose="020B0606030504020204" pitchFamily="34" charset="0"/>
              <a:ea typeface="Open Sans Regular" panose="020B0606030504020204" pitchFamily="34" charset="0"/>
              <a:cs typeface="Open Sans Regular" panose="020B0606030504020204" pitchFamily="34" charset="0"/>
            </a:rPr>
            <a:t>Comparison with LiDAR or UAV Data</a:t>
          </a:r>
        </a:p>
      </dgm:t>
    </dgm:pt>
    <dgm:pt modelId="{97D02CED-DE52-4195-9A7C-76863E53992A}" type="parTrans" cxnId="{A580EF9B-DCDA-400B-8676-BB3E56900A65}">
      <dgm:prSet/>
      <dgm:spPr/>
      <dgm:t>
        <a:bodyPr/>
        <a:lstStyle/>
        <a:p>
          <a:endParaRPr lang="en-US" sz="1200">
            <a:latin typeface="Times New Roman" panose="02020603050405020304" pitchFamily="18" charset="0"/>
            <a:cs typeface="Times New Roman" panose="02020603050405020304" pitchFamily="18" charset="0"/>
          </a:endParaRPr>
        </a:p>
      </dgm:t>
    </dgm:pt>
    <dgm:pt modelId="{5EA90077-1AFC-473C-B8A5-26E3018B351D}" type="sibTrans" cxnId="{A580EF9B-DCDA-400B-8676-BB3E56900A65}">
      <dgm:prSet/>
      <dgm:spPr/>
      <dgm:t>
        <a:bodyPr/>
        <a:lstStyle/>
        <a:p>
          <a:endParaRPr lang="en-US" sz="1200">
            <a:latin typeface="Times New Roman" panose="02020603050405020304" pitchFamily="18" charset="0"/>
            <a:cs typeface="Times New Roman" panose="02020603050405020304" pitchFamily="18" charset="0"/>
          </a:endParaRPr>
        </a:p>
      </dgm:t>
    </dgm:pt>
    <dgm:pt modelId="{E92C454B-0D12-4E9A-A3EE-A6353322B43A}">
      <dgm:prSet custT="1"/>
      <dgm:spPr>
        <a:xfrm>
          <a:off x="2675" y="43477"/>
          <a:ext cx="2067329" cy="473461"/>
        </a:xfrm>
        <a:solidFill>
          <a:srgbClr val="0070C0"/>
        </a:solidFill>
      </dgm:spPr>
      <dgm:t>
        <a:bodyPr/>
        <a:lstStyle/>
        <a:p>
          <a:pPr>
            <a:buNone/>
          </a:pPr>
          <a:r>
            <a:rPr lang="en-US" sz="1400" b="0" i="0" dirty="0">
              <a:effectLst/>
              <a:latin typeface="Open Sans Regular" panose="020B0606030504020204" pitchFamily="34" charset="0"/>
              <a:ea typeface="Open Sans Regular" panose="020B0606030504020204" pitchFamily="34" charset="0"/>
              <a:cs typeface="Open Sans Regular" panose="020B0606030504020204" pitchFamily="34" charset="0"/>
            </a:rPr>
            <a:t>Data Collection</a:t>
          </a:r>
          <a:endParaRPr lang="en-US" sz="1400" dirty="0">
            <a:latin typeface="Open Sans Regular" panose="020B0606030504020204" pitchFamily="34" charset="0"/>
            <a:ea typeface="Open Sans Regular" panose="020B0606030504020204" pitchFamily="34" charset="0"/>
            <a:cs typeface="Open Sans Regular" panose="020B0606030504020204" pitchFamily="34" charset="0"/>
          </a:endParaRPr>
        </a:p>
      </dgm:t>
    </dgm:pt>
    <dgm:pt modelId="{906788CB-B52D-4E41-B799-064640D0CD38}" type="parTrans" cxnId="{6542018B-A953-4209-96CD-20A778EE90C9}">
      <dgm:prSet/>
      <dgm:spPr/>
      <dgm:t>
        <a:bodyPr/>
        <a:lstStyle/>
        <a:p>
          <a:endParaRPr lang="en-US" sz="1200">
            <a:latin typeface="Times New Roman" panose="02020603050405020304" pitchFamily="18" charset="0"/>
            <a:cs typeface="Times New Roman" panose="02020603050405020304" pitchFamily="18" charset="0"/>
          </a:endParaRPr>
        </a:p>
      </dgm:t>
    </dgm:pt>
    <dgm:pt modelId="{CD71F6EB-FC4F-4B42-AB75-DDFCAE057106}" type="sibTrans" cxnId="{6542018B-A953-4209-96CD-20A778EE90C9}">
      <dgm:prSet custT="1"/>
      <dgm:spPr>
        <a:ln>
          <a:solidFill>
            <a:srgbClr val="00B0F0"/>
          </a:solidFill>
        </a:ln>
      </dgm:spPr>
      <dgm:t>
        <a:bodyPr/>
        <a:lstStyle/>
        <a:p>
          <a:endParaRPr lang="en-US" sz="1200">
            <a:latin typeface="Times New Roman" panose="02020603050405020304" pitchFamily="18" charset="0"/>
            <a:cs typeface="Times New Roman" panose="02020603050405020304" pitchFamily="18" charset="0"/>
          </a:endParaRPr>
        </a:p>
      </dgm:t>
    </dgm:pt>
    <dgm:pt modelId="{223E17FC-A392-4195-830E-60FC7887AE33}">
      <dgm:prSet custT="1"/>
      <dgm:spPr>
        <a:xfrm>
          <a:off x="2675" y="43477"/>
          <a:ext cx="2067329" cy="473461"/>
        </a:xfrm>
        <a:solidFill>
          <a:srgbClr val="0070C0"/>
        </a:solidFill>
      </dgm:spPr>
      <dgm:t>
        <a:bodyPr/>
        <a:lstStyle/>
        <a:p>
          <a:pPr>
            <a:buNone/>
          </a:pPr>
          <a:r>
            <a:rPr lang="en-US" sz="1400" b="0" i="0">
              <a:effectLst/>
              <a:latin typeface="Open Sans Regular" panose="020B0606030504020204" pitchFamily="34" charset="0"/>
              <a:ea typeface="Open Sans Regular" panose="020B0606030504020204" pitchFamily="34" charset="0"/>
              <a:cs typeface="Open Sans Regular" panose="020B0606030504020204" pitchFamily="34" charset="0"/>
            </a:rPr>
            <a:t>Data </a:t>
          </a:r>
          <a:r>
            <a:rPr lang="en-US" sz="1400" b="0" i="0" dirty="0">
              <a:effectLst/>
              <a:latin typeface="Open Sans Regular" panose="020B0606030504020204" pitchFamily="34" charset="0"/>
              <a:ea typeface="Open Sans Regular" panose="020B0606030504020204" pitchFamily="34" charset="0"/>
              <a:cs typeface="Open Sans Regular" panose="020B0606030504020204" pitchFamily="34" charset="0"/>
            </a:rPr>
            <a:t>Preprocessing</a:t>
          </a:r>
          <a:endParaRPr lang="en-US" sz="1400" dirty="0">
            <a:latin typeface="Open Sans Regular" panose="020B0606030504020204" pitchFamily="34" charset="0"/>
            <a:ea typeface="Open Sans Regular" panose="020B0606030504020204" pitchFamily="34" charset="0"/>
            <a:cs typeface="Open Sans Regular" panose="020B0606030504020204" pitchFamily="34" charset="0"/>
          </a:endParaRPr>
        </a:p>
      </dgm:t>
    </dgm:pt>
    <dgm:pt modelId="{F67C6FA7-4C39-4DA7-86F1-E5EAC590C7C5}" type="parTrans" cxnId="{2B2D9E51-8476-460D-B1B7-6262A9610484}">
      <dgm:prSet/>
      <dgm:spPr/>
      <dgm:t>
        <a:bodyPr/>
        <a:lstStyle/>
        <a:p>
          <a:endParaRPr lang="en-US" sz="1200"/>
        </a:p>
      </dgm:t>
    </dgm:pt>
    <dgm:pt modelId="{E866E74A-470D-4B43-A593-94093CEA4754}" type="sibTrans" cxnId="{2B2D9E51-8476-460D-B1B7-6262A9610484}">
      <dgm:prSet custT="1"/>
      <dgm:spPr>
        <a:ln>
          <a:solidFill>
            <a:srgbClr val="00B0F0"/>
          </a:solidFill>
        </a:ln>
      </dgm:spPr>
      <dgm:t>
        <a:bodyPr/>
        <a:lstStyle/>
        <a:p>
          <a:endParaRPr lang="en-US" sz="1200"/>
        </a:p>
      </dgm:t>
    </dgm:pt>
    <dgm:pt modelId="{B55E689B-2E92-4777-BF14-EA068E12B432}">
      <dgm:prSet custT="1"/>
      <dgm:spPr>
        <a:xfrm>
          <a:off x="2675" y="4060504"/>
          <a:ext cx="2067329" cy="276185"/>
        </a:xfrm>
        <a:solidFill>
          <a:srgbClr val="0070C0"/>
        </a:solidFill>
      </dgm:spPr>
      <dgm:t>
        <a:bodyPr/>
        <a:lstStyle/>
        <a:p>
          <a:pPr>
            <a:buNone/>
          </a:pPr>
          <a:r>
            <a:rPr lang="en-US" sz="1400" b="0" i="0">
              <a:effectLst/>
              <a:latin typeface="Open Sans Regular" panose="020B0606030504020204" pitchFamily="34" charset="0"/>
              <a:ea typeface="Open Sans Regular" panose="020B0606030504020204" pitchFamily="34" charset="0"/>
              <a:cs typeface="Open Sans Regular" panose="020B0606030504020204" pitchFamily="34" charset="0"/>
            </a:rPr>
            <a:t>GIS </a:t>
          </a:r>
          <a:r>
            <a:rPr lang="en-US" sz="1400" b="0" i="0" dirty="0">
              <a:effectLst/>
              <a:latin typeface="Open Sans Regular" panose="020B0606030504020204" pitchFamily="34" charset="0"/>
              <a:ea typeface="Open Sans Regular" panose="020B0606030504020204" pitchFamily="34" charset="0"/>
              <a:cs typeface="Open Sans Regular" panose="020B0606030504020204" pitchFamily="34" charset="0"/>
            </a:rPr>
            <a:t>Integration</a:t>
          </a:r>
        </a:p>
      </dgm:t>
    </dgm:pt>
    <dgm:pt modelId="{807EAB01-68A2-4401-B54B-DBBEE3C86C46}" type="parTrans" cxnId="{56772EA6-645A-41B1-ACBE-077A2E2EED6D}">
      <dgm:prSet/>
      <dgm:spPr/>
      <dgm:t>
        <a:bodyPr/>
        <a:lstStyle/>
        <a:p>
          <a:endParaRPr lang="en-US"/>
        </a:p>
      </dgm:t>
    </dgm:pt>
    <dgm:pt modelId="{1930AA2B-16C2-45EE-8615-B1A9B103D64E}" type="sibTrans" cxnId="{56772EA6-645A-41B1-ACBE-077A2E2EED6D}">
      <dgm:prSet/>
      <dgm:spPr/>
      <dgm:t>
        <a:bodyPr/>
        <a:lstStyle/>
        <a:p>
          <a:endParaRPr lang="en-US"/>
        </a:p>
      </dgm:t>
    </dgm:pt>
    <dgm:pt modelId="{DA01AADC-2F6B-4AFA-9CF6-E9E1DBFDAED9}" type="pres">
      <dgm:prSet presAssocID="{C7C97D95-BDD7-408D-97B8-6B9C793408D4}" presName="Name0" presStyleCnt="0">
        <dgm:presLayoutVars>
          <dgm:dir/>
          <dgm:resizeHandles val="exact"/>
        </dgm:presLayoutVars>
      </dgm:prSet>
      <dgm:spPr/>
    </dgm:pt>
    <dgm:pt modelId="{C6E69C4E-80D5-4A12-AC99-9F096DA35FB5}" type="pres">
      <dgm:prSet presAssocID="{E92C454B-0D12-4E9A-A3EE-A6353322B43A}" presName="node" presStyleLbl="node1" presStyleIdx="0" presStyleCnt="14">
        <dgm:presLayoutVars>
          <dgm:bulletEnabled val="1"/>
        </dgm:presLayoutVars>
      </dgm:prSet>
      <dgm:spPr/>
    </dgm:pt>
    <dgm:pt modelId="{2F0E2115-1AA3-4E90-9377-7FDD6449158D}" type="pres">
      <dgm:prSet presAssocID="{CD71F6EB-FC4F-4B42-AB75-DDFCAE057106}" presName="sibTrans" presStyleLbl="sibTrans1D1" presStyleIdx="0" presStyleCnt="13"/>
      <dgm:spPr/>
    </dgm:pt>
    <dgm:pt modelId="{241731E6-EC8A-42BC-9332-4FC89D3CCEFE}" type="pres">
      <dgm:prSet presAssocID="{CD71F6EB-FC4F-4B42-AB75-DDFCAE057106}" presName="connectorText" presStyleLbl="sibTrans1D1" presStyleIdx="0" presStyleCnt="13"/>
      <dgm:spPr/>
    </dgm:pt>
    <dgm:pt modelId="{F1E04703-D102-45D3-824F-D9A8943D7E84}" type="pres">
      <dgm:prSet presAssocID="{223E17FC-A392-4195-830E-60FC7887AE33}" presName="node" presStyleLbl="node1" presStyleIdx="1" presStyleCnt="14">
        <dgm:presLayoutVars>
          <dgm:bulletEnabled val="1"/>
        </dgm:presLayoutVars>
      </dgm:prSet>
      <dgm:spPr/>
    </dgm:pt>
    <dgm:pt modelId="{C349B25A-4630-493B-8C67-9EA581AD1D17}" type="pres">
      <dgm:prSet presAssocID="{E866E74A-470D-4B43-A593-94093CEA4754}" presName="sibTrans" presStyleLbl="sibTrans1D1" presStyleIdx="1" presStyleCnt="13"/>
      <dgm:spPr/>
    </dgm:pt>
    <dgm:pt modelId="{A3186DF0-9D1A-46D5-ABF0-AB7DB4766DB8}" type="pres">
      <dgm:prSet presAssocID="{E866E74A-470D-4B43-A593-94093CEA4754}" presName="connectorText" presStyleLbl="sibTrans1D1" presStyleIdx="1" presStyleCnt="13"/>
      <dgm:spPr/>
    </dgm:pt>
    <dgm:pt modelId="{FBC92698-9670-4FE8-92C3-F631B105DE75}" type="pres">
      <dgm:prSet presAssocID="{543E39A6-8135-4CD0-AE0E-178210948D73}" presName="node" presStyleLbl="node1" presStyleIdx="2" presStyleCnt="14">
        <dgm:presLayoutVars>
          <dgm:bulletEnabled val="1"/>
        </dgm:presLayoutVars>
      </dgm:prSet>
      <dgm:spPr/>
    </dgm:pt>
    <dgm:pt modelId="{0D140539-6911-411F-9D08-0962EC08060B}" type="pres">
      <dgm:prSet presAssocID="{2BACC127-4A82-4D3C-B4C4-A348DD1BA015}" presName="sibTrans" presStyleLbl="sibTrans1D1" presStyleIdx="2" presStyleCnt="13"/>
      <dgm:spPr/>
    </dgm:pt>
    <dgm:pt modelId="{1AAADA76-EA56-494F-A705-7A3DE3075527}" type="pres">
      <dgm:prSet presAssocID="{2BACC127-4A82-4D3C-B4C4-A348DD1BA015}" presName="connectorText" presStyleLbl="sibTrans1D1" presStyleIdx="2" presStyleCnt="13"/>
      <dgm:spPr/>
    </dgm:pt>
    <dgm:pt modelId="{3C976A68-1188-4336-A8AF-0349262AFA92}" type="pres">
      <dgm:prSet presAssocID="{F89DD70E-35E9-4808-AB51-2FE3D3A65EF5}" presName="node" presStyleLbl="node1" presStyleIdx="3" presStyleCnt="14">
        <dgm:presLayoutVars>
          <dgm:bulletEnabled val="1"/>
        </dgm:presLayoutVars>
      </dgm:prSet>
      <dgm:spPr/>
    </dgm:pt>
    <dgm:pt modelId="{43E46DDF-F501-4710-9E0F-DC3FC95CC458}" type="pres">
      <dgm:prSet presAssocID="{543B649A-D25E-4F54-A475-88E07F3598FF}" presName="sibTrans" presStyleLbl="sibTrans1D1" presStyleIdx="3" presStyleCnt="13"/>
      <dgm:spPr/>
    </dgm:pt>
    <dgm:pt modelId="{F0828D63-C0C3-40B2-8764-B364EE2220A4}" type="pres">
      <dgm:prSet presAssocID="{543B649A-D25E-4F54-A475-88E07F3598FF}" presName="connectorText" presStyleLbl="sibTrans1D1" presStyleIdx="3" presStyleCnt="13"/>
      <dgm:spPr/>
    </dgm:pt>
    <dgm:pt modelId="{5DE5F737-5CE8-4A53-BBBD-C94DEDBFE4E2}" type="pres">
      <dgm:prSet presAssocID="{7855BEC4-31F4-498E-AC4F-37DC4F413B1B}" presName="node" presStyleLbl="node1" presStyleIdx="4" presStyleCnt="14">
        <dgm:presLayoutVars>
          <dgm:bulletEnabled val="1"/>
        </dgm:presLayoutVars>
      </dgm:prSet>
      <dgm:spPr/>
    </dgm:pt>
    <dgm:pt modelId="{B9761C7C-9B1F-41B1-ADF2-A43279B76133}" type="pres">
      <dgm:prSet presAssocID="{F895865E-199A-4C2A-8F7F-ADAAB0861FAD}" presName="sibTrans" presStyleLbl="sibTrans1D1" presStyleIdx="4" presStyleCnt="13"/>
      <dgm:spPr/>
    </dgm:pt>
    <dgm:pt modelId="{4EFADF25-19A1-4F1C-A111-14930CDC596F}" type="pres">
      <dgm:prSet presAssocID="{F895865E-199A-4C2A-8F7F-ADAAB0861FAD}" presName="connectorText" presStyleLbl="sibTrans1D1" presStyleIdx="4" presStyleCnt="13"/>
      <dgm:spPr/>
    </dgm:pt>
    <dgm:pt modelId="{2D4D075C-5DB2-4605-A57E-AC0759496460}" type="pres">
      <dgm:prSet presAssocID="{C5525293-5629-4EB8-8673-EB9951D7ED78}" presName="node" presStyleLbl="node1" presStyleIdx="5" presStyleCnt="14">
        <dgm:presLayoutVars>
          <dgm:bulletEnabled val="1"/>
        </dgm:presLayoutVars>
      </dgm:prSet>
      <dgm:spPr/>
    </dgm:pt>
    <dgm:pt modelId="{927EB837-DFE6-4C9B-9DAD-5B0E76FC1703}" type="pres">
      <dgm:prSet presAssocID="{8FE8077C-A129-4B1D-94D3-251FA462E8DA}" presName="sibTrans" presStyleLbl="sibTrans1D1" presStyleIdx="5" presStyleCnt="13"/>
      <dgm:spPr/>
    </dgm:pt>
    <dgm:pt modelId="{59DD91E2-DC69-4592-98A7-52A695211C69}" type="pres">
      <dgm:prSet presAssocID="{8FE8077C-A129-4B1D-94D3-251FA462E8DA}" presName="connectorText" presStyleLbl="sibTrans1D1" presStyleIdx="5" presStyleCnt="13"/>
      <dgm:spPr/>
    </dgm:pt>
    <dgm:pt modelId="{9E1061C4-C117-4972-B8B9-A96181AF3148}" type="pres">
      <dgm:prSet presAssocID="{8C3E7EB9-1394-449A-9845-0E1F84C93CD3}" presName="node" presStyleLbl="node1" presStyleIdx="6" presStyleCnt="14">
        <dgm:presLayoutVars>
          <dgm:bulletEnabled val="1"/>
        </dgm:presLayoutVars>
      </dgm:prSet>
      <dgm:spPr/>
    </dgm:pt>
    <dgm:pt modelId="{5CD476FB-EE39-4F72-B3F0-8FC379584C3B}" type="pres">
      <dgm:prSet presAssocID="{61E38ADC-E6EB-4605-AA7E-154E7208E5FD}" presName="sibTrans" presStyleLbl="sibTrans1D1" presStyleIdx="6" presStyleCnt="13"/>
      <dgm:spPr/>
    </dgm:pt>
    <dgm:pt modelId="{C6139EEE-ED1F-4109-9DB9-D8A35E4AB46D}" type="pres">
      <dgm:prSet presAssocID="{61E38ADC-E6EB-4605-AA7E-154E7208E5FD}" presName="connectorText" presStyleLbl="sibTrans1D1" presStyleIdx="6" presStyleCnt="13"/>
      <dgm:spPr/>
    </dgm:pt>
    <dgm:pt modelId="{EB80E4F6-76FF-4B82-AE02-34DD6D1EFB1D}" type="pres">
      <dgm:prSet presAssocID="{962A3067-0EFB-4EED-9E4C-58A0E6C528A1}" presName="node" presStyleLbl="node1" presStyleIdx="7" presStyleCnt="14">
        <dgm:presLayoutVars>
          <dgm:bulletEnabled val="1"/>
        </dgm:presLayoutVars>
      </dgm:prSet>
      <dgm:spPr/>
    </dgm:pt>
    <dgm:pt modelId="{F11E16DB-28FA-4205-AB08-66A899C4239C}" type="pres">
      <dgm:prSet presAssocID="{C11DA0B6-8BBB-4CF0-9244-B5EEB0701CD2}" presName="sibTrans" presStyleLbl="sibTrans1D1" presStyleIdx="7" presStyleCnt="13"/>
      <dgm:spPr/>
    </dgm:pt>
    <dgm:pt modelId="{C29A6A03-8F56-4733-93EB-4C8A852F371D}" type="pres">
      <dgm:prSet presAssocID="{C11DA0B6-8BBB-4CF0-9244-B5EEB0701CD2}" presName="connectorText" presStyleLbl="sibTrans1D1" presStyleIdx="7" presStyleCnt="13"/>
      <dgm:spPr/>
    </dgm:pt>
    <dgm:pt modelId="{345EC5CE-58BF-4DD2-85A6-BFAE87B518B1}" type="pres">
      <dgm:prSet presAssocID="{72B113C7-F00C-418F-8437-949C36E0DBC5}" presName="node" presStyleLbl="node1" presStyleIdx="8" presStyleCnt="14">
        <dgm:presLayoutVars>
          <dgm:bulletEnabled val="1"/>
        </dgm:presLayoutVars>
      </dgm:prSet>
      <dgm:spPr/>
    </dgm:pt>
    <dgm:pt modelId="{A0A9F6D6-0E87-4E6A-888D-B5120963906A}" type="pres">
      <dgm:prSet presAssocID="{448996FA-8A5C-48BA-BE5B-5AB8D2018170}" presName="sibTrans" presStyleLbl="sibTrans1D1" presStyleIdx="8" presStyleCnt="13"/>
      <dgm:spPr/>
    </dgm:pt>
    <dgm:pt modelId="{FEAB0296-1D56-484D-92BB-72538717B3C4}" type="pres">
      <dgm:prSet presAssocID="{448996FA-8A5C-48BA-BE5B-5AB8D2018170}" presName="connectorText" presStyleLbl="sibTrans1D1" presStyleIdx="8" presStyleCnt="13"/>
      <dgm:spPr/>
    </dgm:pt>
    <dgm:pt modelId="{214AA6F4-DF0E-486D-99BB-785F21E64718}" type="pres">
      <dgm:prSet presAssocID="{FB242464-B69D-4664-AA6E-D58C8F6E9496}" presName="node" presStyleLbl="node1" presStyleIdx="9" presStyleCnt="14">
        <dgm:presLayoutVars>
          <dgm:bulletEnabled val="1"/>
        </dgm:presLayoutVars>
      </dgm:prSet>
      <dgm:spPr/>
    </dgm:pt>
    <dgm:pt modelId="{F0802BAD-625A-4FB7-A0B8-5F1663BB84D5}" type="pres">
      <dgm:prSet presAssocID="{2EF99D46-F72C-4EF3-B728-E4B24A20A98A}" presName="sibTrans" presStyleLbl="sibTrans1D1" presStyleIdx="9" presStyleCnt="13"/>
      <dgm:spPr/>
    </dgm:pt>
    <dgm:pt modelId="{3EAE99F7-016C-460B-9DFD-B48F2C5CAE53}" type="pres">
      <dgm:prSet presAssocID="{2EF99D46-F72C-4EF3-B728-E4B24A20A98A}" presName="connectorText" presStyleLbl="sibTrans1D1" presStyleIdx="9" presStyleCnt="13"/>
      <dgm:spPr/>
    </dgm:pt>
    <dgm:pt modelId="{2CA370E8-F9F1-4A45-8735-175E6A6000C8}" type="pres">
      <dgm:prSet presAssocID="{B55E689B-2E92-4777-BF14-EA068E12B432}" presName="node" presStyleLbl="node1" presStyleIdx="10" presStyleCnt="14">
        <dgm:presLayoutVars>
          <dgm:bulletEnabled val="1"/>
        </dgm:presLayoutVars>
      </dgm:prSet>
      <dgm:spPr/>
    </dgm:pt>
    <dgm:pt modelId="{9EFF7FD0-BB6D-4702-B6A4-37C5662EDB11}" type="pres">
      <dgm:prSet presAssocID="{1930AA2B-16C2-45EE-8615-B1A9B103D64E}" presName="sibTrans" presStyleLbl="sibTrans1D1" presStyleIdx="10" presStyleCnt="13"/>
      <dgm:spPr/>
    </dgm:pt>
    <dgm:pt modelId="{93460B7D-D0CF-4EFB-AD52-B7842FE4B43A}" type="pres">
      <dgm:prSet presAssocID="{1930AA2B-16C2-45EE-8615-B1A9B103D64E}" presName="connectorText" presStyleLbl="sibTrans1D1" presStyleIdx="10" presStyleCnt="13"/>
      <dgm:spPr/>
    </dgm:pt>
    <dgm:pt modelId="{5EB89D70-BE77-4F75-B766-FDC29A5A038D}" type="pres">
      <dgm:prSet presAssocID="{70339E49-E1B2-4730-905C-C41AC59BFEDE}" presName="node" presStyleLbl="node1" presStyleIdx="11" presStyleCnt="14">
        <dgm:presLayoutVars>
          <dgm:bulletEnabled val="1"/>
        </dgm:presLayoutVars>
      </dgm:prSet>
      <dgm:spPr/>
    </dgm:pt>
    <dgm:pt modelId="{81B1489F-4FA5-4647-9AE3-48FD806C3ED9}" type="pres">
      <dgm:prSet presAssocID="{C55DD7F8-45EB-4590-8D7A-8DFA73E5D863}" presName="sibTrans" presStyleLbl="sibTrans1D1" presStyleIdx="11" presStyleCnt="13"/>
      <dgm:spPr/>
    </dgm:pt>
    <dgm:pt modelId="{49A4B6E1-A353-4D9F-A23B-A9483DE2817C}" type="pres">
      <dgm:prSet presAssocID="{C55DD7F8-45EB-4590-8D7A-8DFA73E5D863}" presName="connectorText" presStyleLbl="sibTrans1D1" presStyleIdx="11" presStyleCnt="13"/>
      <dgm:spPr/>
    </dgm:pt>
    <dgm:pt modelId="{A0667139-F2A5-46AA-8E1F-140EF07F9D45}" type="pres">
      <dgm:prSet presAssocID="{D760D253-AC01-48CD-84DF-8E0E49253C4F}" presName="node" presStyleLbl="node1" presStyleIdx="12" presStyleCnt="14">
        <dgm:presLayoutVars>
          <dgm:bulletEnabled val="1"/>
        </dgm:presLayoutVars>
      </dgm:prSet>
      <dgm:spPr/>
    </dgm:pt>
    <dgm:pt modelId="{B3DC5D46-4A38-4AD8-8977-ABEBD0BF48E6}" type="pres">
      <dgm:prSet presAssocID="{332AC050-A726-47D2-BE2F-6C1D34565A92}" presName="sibTrans" presStyleLbl="sibTrans1D1" presStyleIdx="12" presStyleCnt="13"/>
      <dgm:spPr/>
    </dgm:pt>
    <dgm:pt modelId="{F0D9564F-3F0A-43B7-AFC0-BD57868B25C1}" type="pres">
      <dgm:prSet presAssocID="{332AC050-A726-47D2-BE2F-6C1D34565A92}" presName="connectorText" presStyleLbl="sibTrans1D1" presStyleIdx="12" presStyleCnt="13"/>
      <dgm:spPr/>
    </dgm:pt>
    <dgm:pt modelId="{584E1768-D0FC-47A1-A1D3-97556D663351}" type="pres">
      <dgm:prSet presAssocID="{F7CD1BE7-BCD5-41CA-B737-8F10AECD3511}" presName="node" presStyleLbl="node1" presStyleIdx="13" presStyleCnt="14">
        <dgm:presLayoutVars>
          <dgm:bulletEnabled val="1"/>
        </dgm:presLayoutVars>
      </dgm:prSet>
      <dgm:spPr/>
    </dgm:pt>
  </dgm:ptLst>
  <dgm:cxnLst>
    <dgm:cxn modelId="{C4B75C06-8E6C-4895-AA1A-3278A927B544}" type="presOf" srcId="{223E17FC-A392-4195-830E-60FC7887AE33}" destId="{F1E04703-D102-45D3-824F-D9A8943D7E84}" srcOrd="0" destOrd="0" presId="urn:microsoft.com/office/officeart/2016/7/layout/RepeatingBendingProcessNew"/>
    <dgm:cxn modelId="{68B50109-4B91-42A8-AF79-7B914081A54E}" srcId="{C7C97D95-BDD7-408D-97B8-6B9C793408D4}" destId="{F89DD70E-35E9-4808-AB51-2FE3D3A65EF5}" srcOrd="3" destOrd="0" parTransId="{B7394F3D-338B-47CA-8E67-B79082919AAB}" sibTransId="{543B649A-D25E-4F54-A475-88E07F3598FF}"/>
    <dgm:cxn modelId="{B7A3FD0D-72AA-4B10-95E9-F2797BF6ED2F}" srcId="{C7C97D95-BDD7-408D-97B8-6B9C793408D4}" destId="{D760D253-AC01-48CD-84DF-8E0E49253C4F}" srcOrd="12" destOrd="0" parTransId="{93600339-2080-4487-AF30-8B84BCC13A33}" sibTransId="{332AC050-A726-47D2-BE2F-6C1D34565A92}"/>
    <dgm:cxn modelId="{7E54060F-F76B-4B10-9BB1-105742985BAF}" srcId="{C7C97D95-BDD7-408D-97B8-6B9C793408D4}" destId="{C5525293-5629-4EB8-8673-EB9951D7ED78}" srcOrd="5" destOrd="0" parTransId="{3AFAB340-9CCE-4E22-A0CF-DA129AE87B40}" sibTransId="{8FE8077C-A129-4B1D-94D3-251FA462E8DA}"/>
    <dgm:cxn modelId="{B8C02D11-2C4B-4602-9561-D21F8D9F7687}" srcId="{C7C97D95-BDD7-408D-97B8-6B9C793408D4}" destId="{962A3067-0EFB-4EED-9E4C-58A0E6C528A1}" srcOrd="7" destOrd="0" parTransId="{CFA75861-1A1B-4CDE-85FE-832D335401D7}" sibTransId="{C11DA0B6-8BBB-4CF0-9244-B5EEB0701CD2}"/>
    <dgm:cxn modelId="{1F0EB518-1DAE-4756-916D-4EAA2C3359A7}" type="presOf" srcId="{2BACC127-4A82-4D3C-B4C4-A348DD1BA015}" destId="{1AAADA76-EA56-494F-A705-7A3DE3075527}" srcOrd="1" destOrd="0" presId="urn:microsoft.com/office/officeart/2016/7/layout/RepeatingBendingProcessNew"/>
    <dgm:cxn modelId="{CDC87027-F056-4F20-828E-3A4C9AF243FD}" type="presOf" srcId="{F895865E-199A-4C2A-8F7F-ADAAB0861FAD}" destId="{B9761C7C-9B1F-41B1-ADF2-A43279B76133}" srcOrd="0" destOrd="0" presId="urn:microsoft.com/office/officeart/2016/7/layout/RepeatingBendingProcessNew"/>
    <dgm:cxn modelId="{F71C9529-24BB-418F-BA31-A456CC5A7236}" srcId="{C7C97D95-BDD7-408D-97B8-6B9C793408D4}" destId="{FB242464-B69D-4664-AA6E-D58C8F6E9496}" srcOrd="9" destOrd="0" parTransId="{A1EAC369-96EA-4C4B-A0E6-94BB1A8846E0}" sibTransId="{2EF99D46-F72C-4EF3-B728-E4B24A20A98A}"/>
    <dgm:cxn modelId="{80F6572B-FDD8-4AA2-9154-DE26CCAF7B62}" srcId="{C7C97D95-BDD7-408D-97B8-6B9C793408D4}" destId="{72B113C7-F00C-418F-8437-949C36E0DBC5}" srcOrd="8" destOrd="0" parTransId="{98C1AD33-A658-4ACA-90A6-AC230BB6413A}" sibTransId="{448996FA-8A5C-48BA-BE5B-5AB8D2018170}"/>
    <dgm:cxn modelId="{E774AD35-C03F-426D-B659-21A0DC6012E8}" type="presOf" srcId="{8C3E7EB9-1394-449A-9845-0E1F84C93CD3}" destId="{9E1061C4-C117-4972-B8B9-A96181AF3148}" srcOrd="0" destOrd="0" presId="urn:microsoft.com/office/officeart/2016/7/layout/RepeatingBendingProcessNew"/>
    <dgm:cxn modelId="{DDC9EC37-152E-4B88-B063-68AE8CE11170}" type="presOf" srcId="{C7C97D95-BDD7-408D-97B8-6B9C793408D4}" destId="{DA01AADC-2F6B-4AFA-9CF6-E9E1DBFDAED9}" srcOrd="0" destOrd="0" presId="urn:microsoft.com/office/officeart/2016/7/layout/RepeatingBendingProcessNew"/>
    <dgm:cxn modelId="{1E1B4C39-A9EB-4E9A-B9EC-76D46DB3AB0D}" type="presOf" srcId="{CD71F6EB-FC4F-4B42-AB75-DDFCAE057106}" destId="{2F0E2115-1AA3-4E90-9377-7FDD6449158D}" srcOrd="0" destOrd="0" presId="urn:microsoft.com/office/officeart/2016/7/layout/RepeatingBendingProcessNew"/>
    <dgm:cxn modelId="{B406F439-47D5-49FD-A8CA-B4AB4788AA98}" type="presOf" srcId="{543B649A-D25E-4F54-A475-88E07F3598FF}" destId="{F0828D63-C0C3-40B2-8764-B364EE2220A4}" srcOrd="1" destOrd="0" presId="urn:microsoft.com/office/officeart/2016/7/layout/RepeatingBendingProcessNew"/>
    <dgm:cxn modelId="{5899373C-9D0A-4FDB-9942-EAE9F70B73FB}" type="presOf" srcId="{2EF99D46-F72C-4EF3-B728-E4B24A20A98A}" destId="{F0802BAD-625A-4FB7-A0B8-5F1663BB84D5}" srcOrd="0" destOrd="0" presId="urn:microsoft.com/office/officeart/2016/7/layout/RepeatingBendingProcessNew"/>
    <dgm:cxn modelId="{CA87F63D-11D1-4798-9204-4BEA6E298341}" type="presOf" srcId="{E92C454B-0D12-4E9A-A3EE-A6353322B43A}" destId="{C6E69C4E-80D5-4A12-AC99-9F096DA35FB5}" srcOrd="0" destOrd="0" presId="urn:microsoft.com/office/officeart/2016/7/layout/RepeatingBendingProcessNew"/>
    <dgm:cxn modelId="{F1721B3E-7C3A-4791-AAF2-5DB582B98D7E}" type="presOf" srcId="{D760D253-AC01-48CD-84DF-8E0E49253C4F}" destId="{A0667139-F2A5-46AA-8E1F-140EF07F9D45}" srcOrd="0" destOrd="0" presId="urn:microsoft.com/office/officeart/2016/7/layout/RepeatingBendingProcessNew"/>
    <dgm:cxn modelId="{CE9C9B3F-9A5D-486E-8F22-F2EC5FC31C25}" type="presOf" srcId="{CD71F6EB-FC4F-4B42-AB75-DDFCAE057106}" destId="{241731E6-EC8A-42BC-9332-4FC89D3CCEFE}" srcOrd="1" destOrd="0" presId="urn:microsoft.com/office/officeart/2016/7/layout/RepeatingBendingProcessNew"/>
    <dgm:cxn modelId="{F18DD25D-A914-467D-92B8-DE3E14AD1C20}" type="presOf" srcId="{70339E49-E1B2-4730-905C-C41AC59BFEDE}" destId="{5EB89D70-BE77-4F75-B766-FDC29A5A038D}" srcOrd="0" destOrd="0" presId="urn:microsoft.com/office/officeart/2016/7/layout/RepeatingBendingProcessNew"/>
    <dgm:cxn modelId="{A3FCF561-EA1B-4B61-A9D3-B890C3B5D20F}" type="presOf" srcId="{C11DA0B6-8BBB-4CF0-9244-B5EEB0701CD2}" destId="{C29A6A03-8F56-4733-93EB-4C8A852F371D}" srcOrd="1" destOrd="0" presId="urn:microsoft.com/office/officeart/2016/7/layout/RepeatingBendingProcessNew"/>
    <dgm:cxn modelId="{BA821167-A0EF-4DF1-BDA0-E3FA76D6AFE2}" type="presOf" srcId="{332AC050-A726-47D2-BE2F-6C1D34565A92}" destId="{F0D9564F-3F0A-43B7-AFC0-BD57868B25C1}" srcOrd="1" destOrd="0" presId="urn:microsoft.com/office/officeart/2016/7/layout/RepeatingBendingProcessNew"/>
    <dgm:cxn modelId="{3B4ABC67-F65F-43C6-93AE-EAD79E51DA78}" type="presOf" srcId="{E866E74A-470D-4B43-A593-94093CEA4754}" destId="{C349B25A-4630-493B-8C67-9EA581AD1D17}" srcOrd="0" destOrd="0" presId="urn:microsoft.com/office/officeart/2016/7/layout/RepeatingBendingProcessNew"/>
    <dgm:cxn modelId="{5C454671-92B6-4459-840D-9D02B0221EF2}" type="presOf" srcId="{61E38ADC-E6EB-4605-AA7E-154E7208E5FD}" destId="{C6139EEE-ED1F-4109-9DB9-D8A35E4AB46D}" srcOrd="1" destOrd="0" presId="urn:microsoft.com/office/officeart/2016/7/layout/RepeatingBendingProcessNew"/>
    <dgm:cxn modelId="{2B2D9E51-8476-460D-B1B7-6262A9610484}" srcId="{C7C97D95-BDD7-408D-97B8-6B9C793408D4}" destId="{223E17FC-A392-4195-830E-60FC7887AE33}" srcOrd="1" destOrd="0" parTransId="{F67C6FA7-4C39-4DA7-86F1-E5EAC590C7C5}" sibTransId="{E866E74A-470D-4B43-A593-94093CEA4754}"/>
    <dgm:cxn modelId="{B929E473-83FF-4443-AFB3-A9976B11E51A}" type="presOf" srcId="{962A3067-0EFB-4EED-9E4C-58A0E6C528A1}" destId="{EB80E4F6-76FF-4B82-AE02-34DD6D1EFB1D}" srcOrd="0" destOrd="0" presId="urn:microsoft.com/office/officeart/2016/7/layout/RepeatingBendingProcessNew"/>
    <dgm:cxn modelId="{0AA0A958-CC75-48C6-8F03-1D8E299B12B2}" srcId="{C7C97D95-BDD7-408D-97B8-6B9C793408D4}" destId="{7855BEC4-31F4-498E-AC4F-37DC4F413B1B}" srcOrd="4" destOrd="0" parTransId="{B9B5B319-455C-41EE-BE5B-959721F08023}" sibTransId="{F895865E-199A-4C2A-8F7F-ADAAB0861FAD}"/>
    <dgm:cxn modelId="{D62EDF78-F9AB-4F14-96BD-FBA967D84F25}" type="presOf" srcId="{E866E74A-470D-4B43-A593-94093CEA4754}" destId="{A3186DF0-9D1A-46D5-ABF0-AB7DB4766DB8}" srcOrd="1" destOrd="0" presId="urn:microsoft.com/office/officeart/2016/7/layout/RepeatingBendingProcessNew"/>
    <dgm:cxn modelId="{15DC1859-5EEF-4246-8B8A-3F6D200C9285}" type="presOf" srcId="{61E38ADC-E6EB-4605-AA7E-154E7208E5FD}" destId="{5CD476FB-EE39-4F72-B3F0-8FC379584C3B}" srcOrd="0" destOrd="0" presId="urn:microsoft.com/office/officeart/2016/7/layout/RepeatingBendingProcessNew"/>
    <dgm:cxn modelId="{3BC5237A-E51D-4768-B0C2-6A9864F589AD}" srcId="{C7C97D95-BDD7-408D-97B8-6B9C793408D4}" destId="{70339E49-E1B2-4730-905C-C41AC59BFEDE}" srcOrd="11" destOrd="0" parTransId="{28DDE27C-03C0-4C1A-A03F-C80798B760DD}" sibTransId="{C55DD7F8-45EB-4590-8D7A-8DFA73E5D863}"/>
    <dgm:cxn modelId="{3E91FE7B-53BE-4360-B3BD-54F614C0B3DA}" type="presOf" srcId="{2EF99D46-F72C-4EF3-B728-E4B24A20A98A}" destId="{3EAE99F7-016C-460B-9DFD-B48F2C5CAE53}" srcOrd="1" destOrd="0" presId="urn:microsoft.com/office/officeart/2016/7/layout/RepeatingBendingProcessNew"/>
    <dgm:cxn modelId="{58CFB57D-C1D8-4E1C-9964-042AFA1CA44F}" type="presOf" srcId="{8FE8077C-A129-4B1D-94D3-251FA462E8DA}" destId="{59DD91E2-DC69-4592-98A7-52A695211C69}" srcOrd="1" destOrd="0" presId="urn:microsoft.com/office/officeart/2016/7/layout/RepeatingBendingProcessNew"/>
    <dgm:cxn modelId="{03E8E980-35FA-4242-AA67-09D1935184B0}" type="presOf" srcId="{72B113C7-F00C-418F-8437-949C36E0DBC5}" destId="{345EC5CE-58BF-4DD2-85A6-BFAE87B518B1}" srcOrd="0" destOrd="0" presId="urn:microsoft.com/office/officeart/2016/7/layout/RepeatingBendingProcessNew"/>
    <dgm:cxn modelId="{6542018B-A953-4209-96CD-20A778EE90C9}" srcId="{C7C97D95-BDD7-408D-97B8-6B9C793408D4}" destId="{E92C454B-0D12-4E9A-A3EE-A6353322B43A}" srcOrd="0" destOrd="0" parTransId="{906788CB-B52D-4E41-B799-064640D0CD38}" sibTransId="{CD71F6EB-FC4F-4B42-AB75-DDFCAE057106}"/>
    <dgm:cxn modelId="{9580288C-B594-4108-97DA-32207FDE46E0}" type="presOf" srcId="{F7CD1BE7-BCD5-41CA-B737-8F10AECD3511}" destId="{584E1768-D0FC-47A1-A1D3-97556D663351}" srcOrd="0" destOrd="0" presId="urn:microsoft.com/office/officeart/2016/7/layout/RepeatingBendingProcessNew"/>
    <dgm:cxn modelId="{B55B239B-A3E9-4E9D-B21F-D3739E7AE3DA}" type="presOf" srcId="{F895865E-199A-4C2A-8F7F-ADAAB0861FAD}" destId="{4EFADF25-19A1-4F1C-A111-14930CDC596F}" srcOrd="1" destOrd="0" presId="urn:microsoft.com/office/officeart/2016/7/layout/RepeatingBendingProcessNew"/>
    <dgm:cxn modelId="{A580EF9B-DCDA-400B-8676-BB3E56900A65}" srcId="{C7C97D95-BDD7-408D-97B8-6B9C793408D4}" destId="{F7CD1BE7-BCD5-41CA-B737-8F10AECD3511}" srcOrd="13" destOrd="0" parTransId="{97D02CED-DE52-4195-9A7C-76863E53992A}" sibTransId="{5EA90077-1AFC-473C-B8A5-26E3018B351D}"/>
    <dgm:cxn modelId="{D5B67D9E-7DF8-40A8-9216-BA076B572F97}" type="presOf" srcId="{543B649A-D25E-4F54-A475-88E07F3598FF}" destId="{43E46DDF-F501-4710-9E0F-DC3FC95CC458}" srcOrd="0" destOrd="0" presId="urn:microsoft.com/office/officeart/2016/7/layout/RepeatingBendingProcessNew"/>
    <dgm:cxn modelId="{44365DA0-AF63-4022-AC52-11E099D288C0}" type="presOf" srcId="{1930AA2B-16C2-45EE-8615-B1A9B103D64E}" destId="{93460B7D-D0CF-4EFB-AD52-B7842FE4B43A}" srcOrd="1" destOrd="0" presId="urn:microsoft.com/office/officeart/2016/7/layout/RepeatingBendingProcessNew"/>
    <dgm:cxn modelId="{FDAF9DA1-6B73-4079-803C-C0BAEFA9B3E4}" type="presOf" srcId="{8FE8077C-A129-4B1D-94D3-251FA462E8DA}" destId="{927EB837-DFE6-4C9B-9DAD-5B0E76FC1703}" srcOrd="0" destOrd="0" presId="urn:microsoft.com/office/officeart/2016/7/layout/RepeatingBendingProcessNew"/>
    <dgm:cxn modelId="{ABF4CDA1-26BA-4075-9B0A-9617EB3AFA8D}" type="presOf" srcId="{B55E689B-2E92-4777-BF14-EA068E12B432}" destId="{2CA370E8-F9F1-4A45-8735-175E6A6000C8}" srcOrd="0" destOrd="0" presId="urn:microsoft.com/office/officeart/2016/7/layout/RepeatingBendingProcessNew"/>
    <dgm:cxn modelId="{7A3ED5A3-C37C-40C8-8178-6410B986A3B1}" type="presOf" srcId="{C55DD7F8-45EB-4590-8D7A-8DFA73E5D863}" destId="{49A4B6E1-A353-4D9F-A23B-A9483DE2817C}" srcOrd="1" destOrd="0" presId="urn:microsoft.com/office/officeart/2016/7/layout/RepeatingBendingProcessNew"/>
    <dgm:cxn modelId="{56772EA6-645A-41B1-ACBE-077A2E2EED6D}" srcId="{C7C97D95-BDD7-408D-97B8-6B9C793408D4}" destId="{B55E689B-2E92-4777-BF14-EA068E12B432}" srcOrd="10" destOrd="0" parTransId="{807EAB01-68A2-4401-B54B-DBBEE3C86C46}" sibTransId="{1930AA2B-16C2-45EE-8615-B1A9B103D64E}"/>
    <dgm:cxn modelId="{1F02D8A9-8A4A-4A61-A667-B7F370C9C422}" type="presOf" srcId="{7855BEC4-31F4-498E-AC4F-37DC4F413B1B}" destId="{5DE5F737-5CE8-4A53-BBBD-C94DEDBFE4E2}" srcOrd="0" destOrd="0" presId="urn:microsoft.com/office/officeart/2016/7/layout/RepeatingBendingProcessNew"/>
    <dgm:cxn modelId="{6DB20EB2-3490-4D7A-859F-2F302AE5F7C8}" type="presOf" srcId="{448996FA-8A5C-48BA-BE5B-5AB8D2018170}" destId="{FEAB0296-1D56-484D-92BB-72538717B3C4}" srcOrd="1" destOrd="0" presId="urn:microsoft.com/office/officeart/2016/7/layout/RepeatingBendingProcessNew"/>
    <dgm:cxn modelId="{010698B8-C960-4CC2-A84A-DA793533D02F}" type="presOf" srcId="{F89DD70E-35E9-4808-AB51-2FE3D3A65EF5}" destId="{3C976A68-1188-4336-A8AF-0349262AFA92}" srcOrd="0" destOrd="0" presId="urn:microsoft.com/office/officeart/2016/7/layout/RepeatingBendingProcessNew"/>
    <dgm:cxn modelId="{F3CCF4BB-7DBC-45DB-8056-22654A112569}" type="presOf" srcId="{C11DA0B6-8BBB-4CF0-9244-B5EEB0701CD2}" destId="{F11E16DB-28FA-4205-AB08-66A899C4239C}" srcOrd="0" destOrd="0" presId="urn:microsoft.com/office/officeart/2016/7/layout/RepeatingBendingProcessNew"/>
    <dgm:cxn modelId="{6F58ECC1-9D99-4057-AF87-C694C5C9D7B1}" type="presOf" srcId="{C55DD7F8-45EB-4590-8D7A-8DFA73E5D863}" destId="{81B1489F-4FA5-4647-9AE3-48FD806C3ED9}" srcOrd="0" destOrd="0" presId="urn:microsoft.com/office/officeart/2016/7/layout/RepeatingBendingProcessNew"/>
    <dgm:cxn modelId="{F50160C5-08CD-4A60-8784-63191A115BE7}" type="presOf" srcId="{1930AA2B-16C2-45EE-8615-B1A9B103D64E}" destId="{9EFF7FD0-BB6D-4702-B6A4-37C5662EDB11}" srcOrd="0" destOrd="0" presId="urn:microsoft.com/office/officeart/2016/7/layout/RepeatingBendingProcessNew"/>
    <dgm:cxn modelId="{85F84EC5-00AE-4EE5-8DDF-7D1A79CFE7BB}" srcId="{C7C97D95-BDD7-408D-97B8-6B9C793408D4}" destId="{543E39A6-8135-4CD0-AE0E-178210948D73}" srcOrd="2" destOrd="0" parTransId="{29CA3F63-DAA9-4B90-803F-4C870DA43A51}" sibTransId="{2BACC127-4A82-4D3C-B4C4-A348DD1BA015}"/>
    <dgm:cxn modelId="{407C0ED4-5087-4FF9-8EEE-4935AAAFF7CD}" type="presOf" srcId="{448996FA-8A5C-48BA-BE5B-5AB8D2018170}" destId="{A0A9F6D6-0E87-4E6A-888D-B5120963906A}" srcOrd="0" destOrd="0" presId="urn:microsoft.com/office/officeart/2016/7/layout/RepeatingBendingProcessNew"/>
    <dgm:cxn modelId="{DA8E88D9-B78C-4A37-987D-2A929E77852C}" type="presOf" srcId="{332AC050-A726-47D2-BE2F-6C1D34565A92}" destId="{B3DC5D46-4A38-4AD8-8977-ABEBD0BF48E6}" srcOrd="0" destOrd="0" presId="urn:microsoft.com/office/officeart/2016/7/layout/RepeatingBendingProcessNew"/>
    <dgm:cxn modelId="{B25ACEDA-23AE-4E1E-AB05-ABAAB5092273}" type="presOf" srcId="{543E39A6-8135-4CD0-AE0E-178210948D73}" destId="{FBC92698-9670-4FE8-92C3-F631B105DE75}" srcOrd="0" destOrd="0" presId="urn:microsoft.com/office/officeart/2016/7/layout/RepeatingBendingProcessNew"/>
    <dgm:cxn modelId="{FEAE3EDD-37FA-41C9-B9F3-65A55C71064F}" type="presOf" srcId="{C5525293-5629-4EB8-8673-EB9951D7ED78}" destId="{2D4D075C-5DB2-4605-A57E-AC0759496460}" srcOrd="0" destOrd="0" presId="urn:microsoft.com/office/officeart/2016/7/layout/RepeatingBendingProcessNew"/>
    <dgm:cxn modelId="{376486E0-FA7F-48C8-9833-CE9D9A88457D}" type="presOf" srcId="{FB242464-B69D-4664-AA6E-D58C8F6E9496}" destId="{214AA6F4-DF0E-486D-99BB-785F21E64718}" srcOrd="0" destOrd="0" presId="urn:microsoft.com/office/officeart/2016/7/layout/RepeatingBendingProcessNew"/>
    <dgm:cxn modelId="{1DDFDDE4-26F6-466F-B994-B250CCB1F052}" srcId="{C7C97D95-BDD7-408D-97B8-6B9C793408D4}" destId="{8C3E7EB9-1394-449A-9845-0E1F84C93CD3}" srcOrd="6" destOrd="0" parTransId="{35987152-351D-4524-BAB9-D555CCF570BD}" sibTransId="{61E38ADC-E6EB-4605-AA7E-154E7208E5FD}"/>
    <dgm:cxn modelId="{18AC61E6-1693-45A9-AC99-F4A9D085820F}" type="presOf" srcId="{2BACC127-4A82-4D3C-B4C4-A348DD1BA015}" destId="{0D140539-6911-411F-9D08-0962EC08060B}" srcOrd="0" destOrd="0" presId="urn:microsoft.com/office/officeart/2016/7/layout/RepeatingBendingProcessNew"/>
    <dgm:cxn modelId="{4494106D-F415-47B1-8B47-C7BE698D7EB4}" type="presParOf" srcId="{DA01AADC-2F6B-4AFA-9CF6-E9E1DBFDAED9}" destId="{C6E69C4E-80D5-4A12-AC99-9F096DA35FB5}" srcOrd="0" destOrd="0" presId="urn:microsoft.com/office/officeart/2016/7/layout/RepeatingBendingProcessNew"/>
    <dgm:cxn modelId="{8B648F9C-F37F-4A18-ADB8-377E7237833A}" type="presParOf" srcId="{DA01AADC-2F6B-4AFA-9CF6-E9E1DBFDAED9}" destId="{2F0E2115-1AA3-4E90-9377-7FDD6449158D}" srcOrd="1" destOrd="0" presId="urn:microsoft.com/office/officeart/2016/7/layout/RepeatingBendingProcessNew"/>
    <dgm:cxn modelId="{5A3FAC9F-E313-43BA-A730-78CABB7DAB3E}" type="presParOf" srcId="{2F0E2115-1AA3-4E90-9377-7FDD6449158D}" destId="{241731E6-EC8A-42BC-9332-4FC89D3CCEFE}" srcOrd="0" destOrd="0" presId="urn:microsoft.com/office/officeart/2016/7/layout/RepeatingBendingProcessNew"/>
    <dgm:cxn modelId="{8D6A062D-ADFF-4FAE-BD00-978D7A6CCB90}" type="presParOf" srcId="{DA01AADC-2F6B-4AFA-9CF6-E9E1DBFDAED9}" destId="{F1E04703-D102-45D3-824F-D9A8943D7E84}" srcOrd="2" destOrd="0" presId="urn:microsoft.com/office/officeart/2016/7/layout/RepeatingBendingProcessNew"/>
    <dgm:cxn modelId="{A55C4E6A-7795-45B5-B79F-28E8FEE9311A}" type="presParOf" srcId="{DA01AADC-2F6B-4AFA-9CF6-E9E1DBFDAED9}" destId="{C349B25A-4630-493B-8C67-9EA581AD1D17}" srcOrd="3" destOrd="0" presId="urn:microsoft.com/office/officeart/2016/7/layout/RepeatingBendingProcessNew"/>
    <dgm:cxn modelId="{CF8D663E-3CC4-49B3-8010-0FB8CC2BD73F}" type="presParOf" srcId="{C349B25A-4630-493B-8C67-9EA581AD1D17}" destId="{A3186DF0-9D1A-46D5-ABF0-AB7DB4766DB8}" srcOrd="0" destOrd="0" presId="urn:microsoft.com/office/officeart/2016/7/layout/RepeatingBendingProcessNew"/>
    <dgm:cxn modelId="{4113B0D2-4436-4C7D-ABBE-082B414C6E5D}" type="presParOf" srcId="{DA01AADC-2F6B-4AFA-9CF6-E9E1DBFDAED9}" destId="{FBC92698-9670-4FE8-92C3-F631B105DE75}" srcOrd="4" destOrd="0" presId="urn:microsoft.com/office/officeart/2016/7/layout/RepeatingBendingProcessNew"/>
    <dgm:cxn modelId="{2B7BE8F4-9780-4BFA-BA5A-6B9587D34093}" type="presParOf" srcId="{DA01AADC-2F6B-4AFA-9CF6-E9E1DBFDAED9}" destId="{0D140539-6911-411F-9D08-0962EC08060B}" srcOrd="5" destOrd="0" presId="urn:microsoft.com/office/officeart/2016/7/layout/RepeatingBendingProcessNew"/>
    <dgm:cxn modelId="{F4EF0A89-49BC-4331-B13E-9E1F24CB0749}" type="presParOf" srcId="{0D140539-6911-411F-9D08-0962EC08060B}" destId="{1AAADA76-EA56-494F-A705-7A3DE3075527}" srcOrd="0" destOrd="0" presId="urn:microsoft.com/office/officeart/2016/7/layout/RepeatingBendingProcessNew"/>
    <dgm:cxn modelId="{1C239034-7F39-4126-BA88-CA2003DE3A4F}" type="presParOf" srcId="{DA01AADC-2F6B-4AFA-9CF6-E9E1DBFDAED9}" destId="{3C976A68-1188-4336-A8AF-0349262AFA92}" srcOrd="6" destOrd="0" presId="urn:microsoft.com/office/officeart/2016/7/layout/RepeatingBendingProcessNew"/>
    <dgm:cxn modelId="{6720D50B-69EB-4C43-90A6-25B216079D4F}" type="presParOf" srcId="{DA01AADC-2F6B-4AFA-9CF6-E9E1DBFDAED9}" destId="{43E46DDF-F501-4710-9E0F-DC3FC95CC458}" srcOrd="7" destOrd="0" presId="urn:microsoft.com/office/officeart/2016/7/layout/RepeatingBendingProcessNew"/>
    <dgm:cxn modelId="{E7CD04B3-F3BA-45C7-982E-73431CA09B1C}" type="presParOf" srcId="{43E46DDF-F501-4710-9E0F-DC3FC95CC458}" destId="{F0828D63-C0C3-40B2-8764-B364EE2220A4}" srcOrd="0" destOrd="0" presId="urn:microsoft.com/office/officeart/2016/7/layout/RepeatingBendingProcessNew"/>
    <dgm:cxn modelId="{89263C15-2E8A-45A0-B493-25552A8E2B8C}" type="presParOf" srcId="{DA01AADC-2F6B-4AFA-9CF6-E9E1DBFDAED9}" destId="{5DE5F737-5CE8-4A53-BBBD-C94DEDBFE4E2}" srcOrd="8" destOrd="0" presId="urn:microsoft.com/office/officeart/2016/7/layout/RepeatingBendingProcessNew"/>
    <dgm:cxn modelId="{AF2E504E-7BE4-4995-9ECA-69032793A88E}" type="presParOf" srcId="{DA01AADC-2F6B-4AFA-9CF6-E9E1DBFDAED9}" destId="{B9761C7C-9B1F-41B1-ADF2-A43279B76133}" srcOrd="9" destOrd="0" presId="urn:microsoft.com/office/officeart/2016/7/layout/RepeatingBendingProcessNew"/>
    <dgm:cxn modelId="{605085B6-692B-43A6-9ABF-BA35765E5A2E}" type="presParOf" srcId="{B9761C7C-9B1F-41B1-ADF2-A43279B76133}" destId="{4EFADF25-19A1-4F1C-A111-14930CDC596F}" srcOrd="0" destOrd="0" presId="urn:microsoft.com/office/officeart/2016/7/layout/RepeatingBendingProcessNew"/>
    <dgm:cxn modelId="{5E3142AB-AC66-472A-B713-CA1ACFED6FBF}" type="presParOf" srcId="{DA01AADC-2F6B-4AFA-9CF6-E9E1DBFDAED9}" destId="{2D4D075C-5DB2-4605-A57E-AC0759496460}" srcOrd="10" destOrd="0" presId="urn:microsoft.com/office/officeart/2016/7/layout/RepeatingBendingProcessNew"/>
    <dgm:cxn modelId="{8CBD822C-76BF-4AEB-90DF-24FBF3837EF0}" type="presParOf" srcId="{DA01AADC-2F6B-4AFA-9CF6-E9E1DBFDAED9}" destId="{927EB837-DFE6-4C9B-9DAD-5B0E76FC1703}" srcOrd="11" destOrd="0" presId="urn:microsoft.com/office/officeart/2016/7/layout/RepeatingBendingProcessNew"/>
    <dgm:cxn modelId="{1E41F651-91B8-433A-9C1A-691CAD2E184A}" type="presParOf" srcId="{927EB837-DFE6-4C9B-9DAD-5B0E76FC1703}" destId="{59DD91E2-DC69-4592-98A7-52A695211C69}" srcOrd="0" destOrd="0" presId="urn:microsoft.com/office/officeart/2016/7/layout/RepeatingBendingProcessNew"/>
    <dgm:cxn modelId="{F3168C58-7C78-41F1-974E-2C36EA91DCCD}" type="presParOf" srcId="{DA01AADC-2F6B-4AFA-9CF6-E9E1DBFDAED9}" destId="{9E1061C4-C117-4972-B8B9-A96181AF3148}" srcOrd="12" destOrd="0" presId="urn:microsoft.com/office/officeart/2016/7/layout/RepeatingBendingProcessNew"/>
    <dgm:cxn modelId="{484A214A-6B95-4786-B02A-A0199B63BE00}" type="presParOf" srcId="{DA01AADC-2F6B-4AFA-9CF6-E9E1DBFDAED9}" destId="{5CD476FB-EE39-4F72-B3F0-8FC379584C3B}" srcOrd="13" destOrd="0" presId="urn:microsoft.com/office/officeart/2016/7/layout/RepeatingBendingProcessNew"/>
    <dgm:cxn modelId="{039882D0-1800-4F2E-AA5A-887AC58A9820}" type="presParOf" srcId="{5CD476FB-EE39-4F72-B3F0-8FC379584C3B}" destId="{C6139EEE-ED1F-4109-9DB9-D8A35E4AB46D}" srcOrd="0" destOrd="0" presId="urn:microsoft.com/office/officeart/2016/7/layout/RepeatingBendingProcessNew"/>
    <dgm:cxn modelId="{125F3785-ADC1-4D2C-9399-974C765663B9}" type="presParOf" srcId="{DA01AADC-2F6B-4AFA-9CF6-E9E1DBFDAED9}" destId="{EB80E4F6-76FF-4B82-AE02-34DD6D1EFB1D}" srcOrd="14" destOrd="0" presId="urn:microsoft.com/office/officeart/2016/7/layout/RepeatingBendingProcessNew"/>
    <dgm:cxn modelId="{D4549026-6386-4AE7-93EA-1EDC2AAF8B82}" type="presParOf" srcId="{DA01AADC-2F6B-4AFA-9CF6-E9E1DBFDAED9}" destId="{F11E16DB-28FA-4205-AB08-66A899C4239C}" srcOrd="15" destOrd="0" presId="urn:microsoft.com/office/officeart/2016/7/layout/RepeatingBendingProcessNew"/>
    <dgm:cxn modelId="{4DAEFFFA-C59F-42E7-A7AD-B756307F9D4F}" type="presParOf" srcId="{F11E16DB-28FA-4205-AB08-66A899C4239C}" destId="{C29A6A03-8F56-4733-93EB-4C8A852F371D}" srcOrd="0" destOrd="0" presId="urn:microsoft.com/office/officeart/2016/7/layout/RepeatingBendingProcessNew"/>
    <dgm:cxn modelId="{FB7EBC09-6FA4-467D-8A72-C2C55895E7F9}" type="presParOf" srcId="{DA01AADC-2F6B-4AFA-9CF6-E9E1DBFDAED9}" destId="{345EC5CE-58BF-4DD2-85A6-BFAE87B518B1}" srcOrd="16" destOrd="0" presId="urn:microsoft.com/office/officeart/2016/7/layout/RepeatingBendingProcessNew"/>
    <dgm:cxn modelId="{431A1C5E-C052-4974-A72F-D0A5FCE75DC8}" type="presParOf" srcId="{DA01AADC-2F6B-4AFA-9CF6-E9E1DBFDAED9}" destId="{A0A9F6D6-0E87-4E6A-888D-B5120963906A}" srcOrd="17" destOrd="0" presId="urn:microsoft.com/office/officeart/2016/7/layout/RepeatingBendingProcessNew"/>
    <dgm:cxn modelId="{3AEC1520-38E6-4552-ACEB-6543B363F4AA}" type="presParOf" srcId="{A0A9F6D6-0E87-4E6A-888D-B5120963906A}" destId="{FEAB0296-1D56-484D-92BB-72538717B3C4}" srcOrd="0" destOrd="0" presId="urn:microsoft.com/office/officeart/2016/7/layout/RepeatingBendingProcessNew"/>
    <dgm:cxn modelId="{A507D0AF-1B4E-4455-A6EB-AE758E923EB4}" type="presParOf" srcId="{DA01AADC-2F6B-4AFA-9CF6-E9E1DBFDAED9}" destId="{214AA6F4-DF0E-486D-99BB-785F21E64718}" srcOrd="18" destOrd="0" presId="urn:microsoft.com/office/officeart/2016/7/layout/RepeatingBendingProcessNew"/>
    <dgm:cxn modelId="{7310A212-3B54-43B5-81F0-BC46CAA53EF2}" type="presParOf" srcId="{DA01AADC-2F6B-4AFA-9CF6-E9E1DBFDAED9}" destId="{F0802BAD-625A-4FB7-A0B8-5F1663BB84D5}" srcOrd="19" destOrd="0" presId="urn:microsoft.com/office/officeart/2016/7/layout/RepeatingBendingProcessNew"/>
    <dgm:cxn modelId="{9B87F591-0FFD-4A17-AAB5-4E2CFB700122}" type="presParOf" srcId="{F0802BAD-625A-4FB7-A0B8-5F1663BB84D5}" destId="{3EAE99F7-016C-460B-9DFD-B48F2C5CAE53}" srcOrd="0" destOrd="0" presId="urn:microsoft.com/office/officeart/2016/7/layout/RepeatingBendingProcessNew"/>
    <dgm:cxn modelId="{7A6FF6E0-6427-41E4-8919-4A9C5CE08049}" type="presParOf" srcId="{DA01AADC-2F6B-4AFA-9CF6-E9E1DBFDAED9}" destId="{2CA370E8-F9F1-4A45-8735-175E6A6000C8}" srcOrd="20" destOrd="0" presId="urn:microsoft.com/office/officeart/2016/7/layout/RepeatingBendingProcessNew"/>
    <dgm:cxn modelId="{8074814B-8A4F-4F11-8E40-F35CE4FD809C}" type="presParOf" srcId="{DA01AADC-2F6B-4AFA-9CF6-E9E1DBFDAED9}" destId="{9EFF7FD0-BB6D-4702-B6A4-37C5662EDB11}" srcOrd="21" destOrd="0" presId="urn:microsoft.com/office/officeart/2016/7/layout/RepeatingBendingProcessNew"/>
    <dgm:cxn modelId="{3CF05A68-9491-4556-A123-BA19BEA4ED81}" type="presParOf" srcId="{9EFF7FD0-BB6D-4702-B6A4-37C5662EDB11}" destId="{93460B7D-D0CF-4EFB-AD52-B7842FE4B43A}" srcOrd="0" destOrd="0" presId="urn:microsoft.com/office/officeart/2016/7/layout/RepeatingBendingProcessNew"/>
    <dgm:cxn modelId="{5C03B4AD-5664-4A6D-8B20-FFCE1134E7D5}" type="presParOf" srcId="{DA01AADC-2F6B-4AFA-9CF6-E9E1DBFDAED9}" destId="{5EB89D70-BE77-4F75-B766-FDC29A5A038D}" srcOrd="22" destOrd="0" presId="urn:microsoft.com/office/officeart/2016/7/layout/RepeatingBendingProcessNew"/>
    <dgm:cxn modelId="{3696B9BC-A66E-47AD-A13E-DCF71CE3E924}" type="presParOf" srcId="{DA01AADC-2F6B-4AFA-9CF6-E9E1DBFDAED9}" destId="{81B1489F-4FA5-4647-9AE3-48FD806C3ED9}" srcOrd="23" destOrd="0" presId="urn:microsoft.com/office/officeart/2016/7/layout/RepeatingBendingProcessNew"/>
    <dgm:cxn modelId="{CA988B30-FD95-4717-A99D-6EE03778F0B2}" type="presParOf" srcId="{81B1489F-4FA5-4647-9AE3-48FD806C3ED9}" destId="{49A4B6E1-A353-4D9F-A23B-A9483DE2817C}" srcOrd="0" destOrd="0" presId="urn:microsoft.com/office/officeart/2016/7/layout/RepeatingBendingProcessNew"/>
    <dgm:cxn modelId="{B687D580-136C-4DC9-8264-7C9EBBFC1900}" type="presParOf" srcId="{DA01AADC-2F6B-4AFA-9CF6-E9E1DBFDAED9}" destId="{A0667139-F2A5-46AA-8E1F-140EF07F9D45}" srcOrd="24" destOrd="0" presId="urn:microsoft.com/office/officeart/2016/7/layout/RepeatingBendingProcessNew"/>
    <dgm:cxn modelId="{7FBE5041-7D21-446B-AC2C-18A3B6032275}" type="presParOf" srcId="{DA01AADC-2F6B-4AFA-9CF6-E9E1DBFDAED9}" destId="{B3DC5D46-4A38-4AD8-8977-ABEBD0BF48E6}" srcOrd="25" destOrd="0" presId="urn:microsoft.com/office/officeart/2016/7/layout/RepeatingBendingProcessNew"/>
    <dgm:cxn modelId="{07773AB9-1B80-47EF-B3A3-88BEA187093C}" type="presParOf" srcId="{B3DC5D46-4A38-4AD8-8977-ABEBD0BF48E6}" destId="{F0D9564F-3F0A-43B7-AFC0-BD57868B25C1}" srcOrd="0" destOrd="0" presId="urn:microsoft.com/office/officeart/2016/7/layout/RepeatingBendingProcessNew"/>
    <dgm:cxn modelId="{7453876B-FD24-4452-A5BB-51387A413993}" type="presParOf" srcId="{DA01AADC-2F6B-4AFA-9CF6-E9E1DBFDAED9}" destId="{584E1768-D0FC-47A1-A1D3-97556D663351}" srcOrd="26" destOrd="0" presId="urn:microsoft.com/office/officeart/2016/7/layout/RepeatingBendingProcessNew"/>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B03AC-A2F5-44E2-8385-545F37C28334}" type="doc">
      <dgm:prSet loTypeId="urn:microsoft.com/office/officeart/2005/8/layout/hList2" loCatId="list" qsTypeId="urn:microsoft.com/office/officeart/2005/8/quickstyle/simple1" qsCatId="simple" csTypeId="urn:microsoft.com/office/officeart/2005/8/colors/accent0_1" csCatId="mainScheme" phldr="1"/>
      <dgm:spPr/>
      <dgm:t>
        <a:bodyPr/>
        <a:lstStyle/>
        <a:p>
          <a:endParaRPr lang="en-US"/>
        </a:p>
      </dgm:t>
    </dgm:pt>
    <dgm:pt modelId="{C569D000-91F4-4C92-88D4-5F34584AADF9}">
      <dgm:prSet phldrT="[Text]" custT="1"/>
      <dgm:spPr/>
      <dgm:t>
        <a:bodyPr/>
        <a:lstStyle/>
        <a:p>
          <a:r>
            <a:rPr lang="en-US" sz="1800" b="1" i="0" dirty="0">
              <a:effectLst/>
              <a:latin typeface="Open Sans Bold" panose="020B0806030504020204" pitchFamily="34" charset="0"/>
              <a:ea typeface="Open Sans Bold" panose="020B0806030504020204" pitchFamily="34" charset="0"/>
              <a:cs typeface="Open Sans Bold" panose="020B0806030504020204" pitchFamily="34" charset="0"/>
            </a:rPr>
            <a:t>Assumptions</a:t>
          </a:r>
          <a:endParaRPr lang="en-US" sz="1800" dirty="0">
            <a:latin typeface="Open Sans Bold" panose="020B0806030504020204" pitchFamily="34" charset="0"/>
            <a:ea typeface="Open Sans Bold" panose="020B0806030504020204" pitchFamily="34" charset="0"/>
            <a:cs typeface="Open Sans Bold" panose="020B0806030504020204" pitchFamily="34" charset="0"/>
          </a:endParaRPr>
        </a:p>
      </dgm:t>
    </dgm:pt>
    <dgm:pt modelId="{C42998F6-1814-4029-B9EB-360B028A04D1}" type="parTrans" cxnId="{3591E365-F1E6-4591-8205-2B9B05A91E31}">
      <dgm:prSet/>
      <dgm:spPr/>
      <dgm:t>
        <a:bodyPr/>
        <a:lstStyle/>
        <a:p>
          <a:endParaRPr lang="en-US"/>
        </a:p>
      </dgm:t>
    </dgm:pt>
    <dgm:pt modelId="{D8CFD2FF-B88A-45D7-92FC-7D1A6A4CE9D1}" type="sibTrans" cxnId="{3591E365-F1E6-4591-8205-2B9B05A91E31}">
      <dgm:prSet/>
      <dgm:spPr/>
      <dgm:t>
        <a:bodyPr/>
        <a:lstStyle/>
        <a:p>
          <a:endParaRPr lang="en-US"/>
        </a:p>
      </dgm:t>
    </dgm:pt>
    <dgm:pt modelId="{E533EE25-6C19-46B0-AA55-8AA10D387B17}">
      <dgm:prSet custT="1"/>
      <dgm:spPr/>
      <dgm:t>
        <a:bodyPr/>
        <a:lstStyle/>
        <a:p>
          <a:r>
            <a:rPr lang="en-US" sz="1000" b="0" i="0" dirty="0">
              <a:effectLst/>
              <a:latin typeface="Times New Roman" panose="02020603050405020304" pitchFamily="18" charset="0"/>
              <a:cs typeface="Times New Roman" panose="02020603050405020304" pitchFamily="18" charset="0"/>
            </a:rPr>
            <a:t>Data Availability and Quality</a:t>
          </a:r>
          <a:endParaRPr lang="en-US" sz="1000" b="0" dirty="0">
            <a:latin typeface="Times New Roman" panose="02020603050405020304" pitchFamily="18" charset="0"/>
            <a:cs typeface="Times New Roman" panose="02020603050405020304" pitchFamily="18" charset="0"/>
          </a:endParaRPr>
        </a:p>
      </dgm:t>
    </dgm:pt>
    <dgm:pt modelId="{A6943707-D790-4602-8BF6-71A3D1552E1F}" type="parTrans" cxnId="{9F9745DE-23B1-4075-AAC2-CB290A05BECC}">
      <dgm:prSet/>
      <dgm:spPr/>
      <dgm:t>
        <a:bodyPr/>
        <a:lstStyle/>
        <a:p>
          <a:endParaRPr lang="en-US"/>
        </a:p>
      </dgm:t>
    </dgm:pt>
    <dgm:pt modelId="{EA8A21BE-58E7-435C-A705-610295EC5779}" type="sibTrans" cxnId="{9F9745DE-23B1-4075-AAC2-CB290A05BECC}">
      <dgm:prSet/>
      <dgm:spPr/>
      <dgm:t>
        <a:bodyPr/>
        <a:lstStyle/>
        <a:p>
          <a:endParaRPr lang="en-US"/>
        </a:p>
      </dgm:t>
    </dgm:pt>
    <dgm:pt modelId="{F000C38B-C2BF-478F-88A4-FAA95FDA2468}">
      <dgm:prSet custT="1"/>
      <dgm:spPr/>
      <dgm:t>
        <a:bodyPr/>
        <a:lstStyle/>
        <a:p>
          <a:r>
            <a:rPr lang="en-US" sz="1000" b="0" i="0" dirty="0">
              <a:effectLst/>
              <a:latin typeface="Times New Roman" panose="02020603050405020304" pitchFamily="18" charset="0"/>
              <a:cs typeface="Times New Roman" panose="02020603050405020304" pitchFamily="18" charset="0"/>
            </a:rPr>
            <a:t>High-Resolution Imagery</a:t>
          </a:r>
        </a:p>
      </dgm:t>
    </dgm:pt>
    <dgm:pt modelId="{E1F527B4-A05C-45DE-87E7-605913597365}" type="parTrans" cxnId="{7C6FA09D-8E7A-4B12-AD3A-BE052FDA8405}">
      <dgm:prSet/>
      <dgm:spPr/>
      <dgm:t>
        <a:bodyPr/>
        <a:lstStyle/>
        <a:p>
          <a:endParaRPr lang="en-US"/>
        </a:p>
      </dgm:t>
    </dgm:pt>
    <dgm:pt modelId="{43778EFF-1C9B-4D08-AE75-8250796CD599}" type="sibTrans" cxnId="{7C6FA09D-8E7A-4B12-AD3A-BE052FDA8405}">
      <dgm:prSet/>
      <dgm:spPr/>
      <dgm:t>
        <a:bodyPr/>
        <a:lstStyle/>
        <a:p>
          <a:endParaRPr lang="en-US"/>
        </a:p>
      </dgm:t>
    </dgm:pt>
    <dgm:pt modelId="{06F0E3F9-C33E-4725-9CFC-6EDC18C6B31A}">
      <dgm:prSet custT="1"/>
      <dgm:spPr/>
      <dgm:t>
        <a:bodyPr/>
        <a:lstStyle/>
        <a:p>
          <a:r>
            <a:rPr lang="en-US" sz="1000" b="0" i="0" dirty="0">
              <a:effectLst/>
              <a:latin typeface="Times New Roman" panose="02020603050405020304" pitchFamily="18" charset="0"/>
              <a:ea typeface="+mn-ea"/>
              <a:cs typeface="Times New Roman" panose="02020603050405020304" pitchFamily="18" charset="0"/>
            </a:rPr>
            <a:t>Consistent Data Collection</a:t>
          </a:r>
        </a:p>
      </dgm:t>
    </dgm:pt>
    <dgm:pt modelId="{8D3C2E4A-11AD-47F9-AC30-55B99149AD14}" type="parTrans" cxnId="{C39766B1-FF99-4668-AF1E-81A57B5E5C4C}">
      <dgm:prSet/>
      <dgm:spPr/>
      <dgm:t>
        <a:bodyPr/>
        <a:lstStyle/>
        <a:p>
          <a:endParaRPr lang="en-US"/>
        </a:p>
      </dgm:t>
    </dgm:pt>
    <dgm:pt modelId="{1CC7794B-D48F-4297-8CA9-3355CF6B8E5C}" type="sibTrans" cxnId="{C39766B1-FF99-4668-AF1E-81A57B5E5C4C}">
      <dgm:prSet/>
      <dgm:spPr/>
      <dgm:t>
        <a:bodyPr/>
        <a:lstStyle/>
        <a:p>
          <a:endParaRPr lang="en-US"/>
        </a:p>
      </dgm:t>
    </dgm:pt>
    <dgm:pt modelId="{DB46B88E-9008-441A-A10E-71DE2EFB5542}">
      <dgm:prSet custT="1"/>
      <dgm:spPr/>
      <dgm:t>
        <a:bodyPr/>
        <a:lstStyle/>
        <a:p>
          <a:r>
            <a:rPr lang="en-US" sz="1000" b="0" i="0" dirty="0">
              <a:effectLst/>
              <a:latin typeface="Times New Roman" panose="02020603050405020304" pitchFamily="18" charset="0"/>
              <a:cs typeface="Times New Roman" panose="02020603050405020304" pitchFamily="18" charset="0"/>
            </a:rPr>
            <a:t>Accurate Metadata</a:t>
          </a:r>
        </a:p>
      </dgm:t>
    </dgm:pt>
    <dgm:pt modelId="{1234DD3C-F62F-4802-A713-16E4F0D032DD}" type="parTrans" cxnId="{97A80C7D-21FE-450D-A62C-B733A24CDF71}">
      <dgm:prSet/>
      <dgm:spPr/>
      <dgm:t>
        <a:bodyPr/>
        <a:lstStyle/>
        <a:p>
          <a:endParaRPr lang="en-US"/>
        </a:p>
      </dgm:t>
    </dgm:pt>
    <dgm:pt modelId="{218C1393-3123-4DC5-A597-9082C1AC31A6}" type="sibTrans" cxnId="{97A80C7D-21FE-450D-A62C-B733A24CDF71}">
      <dgm:prSet/>
      <dgm:spPr/>
      <dgm:t>
        <a:bodyPr/>
        <a:lstStyle/>
        <a:p>
          <a:endParaRPr lang="en-US"/>
        </a:p>
      </dgm:t>
    </dgm:pt>
    <dgm:pt modelId="{645B2DA0-2A43-41F0-A6A7-FE2D8E09BF2A}">
      <dgm:prSet custT="1"/>
      <dgm:spPr/>
      <dgm:t>
        <a:bodyPr/>
        <a:lstStyle/>
        <a:p>
          <a:r>
            <a:rPr lang="en-US" sz="1000" b="0" i="0" dirty="0">
              <a:effectLst/>
              <a:latin typeface="Times New Roman" panose="02020603050405020304" pitchFamily="18" charset="0"/>
              <a:cs typeface="Times New Roman" panose="02020603050405020304" pitchFamily="18" charset="0"/>
            </a:rPr>
            <a:t>Technological Capabilities</a:t>
          </a:r>
        </a:p>
      </dgm:t>
    </dgm:pt>
    <dgm:pt modelId="{54766E3C-7DAB-414F-A1C1-89F7EEB341E5}" type="parTrans" cxnId="{D9CD8ECF-ACD0-4733-B08D-6C7CA0CC989D}">
      <dgm:prSet/>
      <dgm:spPr/>
      <dgm:t>
        <a:bodyPr/>
        <a:lstStyle/>
        <a:p>
          <a:endParaRPr lang="en-US"/>
        </a:p>
      </dgm:t>
    </dgm:pt>
    <dgm:pt modelId="{AAC7FF76-4370-411B-998F-F1BB36D0F71C}" type="sibTrans" cxnId="{D9CD8ECF-ACD0-4733-B08D-6C7CA0CC989D}">
      <dgm:prSet/>
      <dgm:spPr/>
      <dgm:t>
        <a:bodyPr/>
        <a:lstStyle/>
        <a:p>
          <a:endParaRPr lang="en-US"/>
        </a:p>
      </dgm:t>
    </dgm:pt>
    <dgm:pt modelId="{6CC2B47A-13A1-4B08-BB4F-C1715A436897}">
      <dgm:prSet custT="1"/>
      <dgm:spPr/>
      <dgm:t>
        <a:bodyPr/>
        <a:lstStyle/>
        <a:p>
          <a:r>
            <a:rPr lang="en-US" sz="1000" b="0" i="0" dirty="0">
              <a:effectLst/>
              <a:latin typeface="Times New Roman" panose="02020603050405020304" pitchFamily="18" charset="0"/>
              <a:cs typeface="Times New Roman" panose="02020603050405020304" pitchFamily="18" charset="0"/>
            </a:rPr>
            <a:t>Advanced Sensors</a:t>
          </a:r>
        </a:p>
      </dgm:t>
    </dgm:pt>
    <dgm:pt modelId="{35E6B326-D787-4571-93BA-B823F40B2B6C}" type="parTrans" cxnId="{4E40ECF3-D4DB-4FCD-B308-112878929977}">
      <dgm:prSet/>
      <dgm:spPr/>
      <dgm:t>
        <a:bodyPr/>
        <a:lstStyle/>
        <a:p>
          <a:endParaRPr lang="en-US"/>
        </a:p>
      </dgm:t>
    </dgm:pt>
    <dgm:pt modelId="{77480ABC-C0E1-42DB-9C6E-B5F8C20272BC}" type="sibTrans" cxnId="{4E40ECF3-D4DB-4FCD-B308-112878929977}">
      <dgm:prSet/>
      <dgm:spPr/>
      <dgm:t>
        <a:bodyPr/>
        <a:lstStyle/>
        <a:p>
          <a:endParaRPr lang="en-US"/>
        </a:p>
      </dgm:t>
    </dgm:pt>
    <dgm:pt modelId="{A20CD400-F27C-4175-A22B-48D10FC701D8}">
      <dgm:prSet custT="1"/>
      <dgm:spPr/>
      <dgm:t>
        <a:bodyPr/>
        <a:lstStyle/>
        <a:p>
          <a:r>
            <a:rPr lang="en-US" sz="1000" b="0" i="0" dirty="0">
              <a:effectLst/>
              <a:latin typeface="Times New Roman" panose="02020603050405020304" pitchFamily="18" charset="0"/>
              <a:cs typeface="Times New Roman" panose="02020603050405020304" pitchFamily="18" charset="0"/>
            </a:rPr>
            <a:t>Robust Computational Resources</a:t>
          </a:r>
        </a:p>
      </dgm:t>
    </dgm:pt>
    <dgm:pt modelId="{D921D40F-4DE8-4D65-AE9F-F5BBD19426A0}" type="parTrans" cxnId="{132397A5-1576-4968-8070-A5F7E0E4993E}">
      <dgm:prSet/>
      <dgm:spPr/>
      <dgm:t>
        <a:bodyPr/>
        <a:lstStyle/>
        <a:p>
          <a:endParaRPr lang="en-US"/>
        </a:p>
      </dgm:t>
    </dgm:pt>
    <dgm:pt modelId="{70D549E8-F34F-4ABF-B4BE-7A8E84F564FC}" type="sibTrans" cxnId="{132397A5-1576-4968-8070-A5F7E0E4993E}">
      <dgm:prSet/>
      <dgm:spPr/>
      <dgm:t>
        <a:bodyPr/>
        <a:lstStyle/>
        <a:p>
          <a:endParaRPr lang="en-US"/>
        </a:p>
      </dgm:t>
    </dgm:pt>
    <dgm:pt modelId="{520D5F4C-D415-4E62-97AE-42FAD5B74424}">
      <dgm:prSet custT="1"/>
      <dgm:spPr/>
      <dgm:t>
        <a:bodyPr/>
        <a:lstStyle/>
        <a:p>
          <a:r>
            <a:rPr lang="en-US" sz="1000" b="0" i="0" dirty="0">
              <a:effectLst/>
              <a:latin typeface="Times New Roman" panose="02020603050405020304" pitchFamily="18" charset="0"/>
              <a:cs typeface="Times New Roman" panose="02020603050405020304" pitchFamily="18" charset="0"/>
            </a:rPr>
            <a:t>Modeling and Simulation</a:t>
          </a:r>
        </a:p>
      </dgm:t>
    </dgm:pt>
    <dgm:pt modelId="{384364CE-E438-440E-A2BE-3FA95A9AA0FB}" type="parTrans" cxnId="{E09F673F-D50D-4BF2-BFAF-0EF14B18269C}">
      <dgm:prSet/>
      <dgm:spPr/>
      <dgm:t>
        <a:bodyPr/>
        <a:lstStyle/>
        <a:p>
          <a:endParaRPr lang="en-US"/>
        </a:p>
      </dgm:t>
    </dgm:pt>
    <dgm:pt modelId="{EB7B8C2A-62D7-4F17-9C9F-27FA37DDC003}" type="sibTrans" cxnId="{E09F673F-D50D-4BF2-BFAF-0EF14B18269C}">
      <dgm:prSet/>
      <dgm:spPr/>
      <dgm:t>
        <a:bodyPr/>
        <a:lstStyle/>
        <a:p>
          <a:endParaRPr lang="en-US"/>
        </a:p>
      </dgm:t>
    </dgm:pt>
    <dgm:pt modelId="{D77F4CFF-7AB4-402E-BE41-6A22110C2398}">
      <dgm:prSet custT="1"/>
      <dgm:spPr/>
      <dgm:t>
        <a:bodyPr/>
        <a:lstStyle/>
        <a:p>
          <a:r>
            <a:rPr lang="en-US" sz="1000" b="0" i="0" dirty="0">
              <a:effectLst/>
              <a:latin typeface="Times New Roman" panose="02020603050405020304" pitchFamily="18" charset="0"/>
              <a:cs typeface="Times New Roman" panose="02020603050405020304" pitchFamily="18" charset="0"/>
            </a:rPr>
            <a:t>Algorithm Efficiency</a:t>
          </a:r>
        </a:p>
      </dgm:t>
    </dgm:pt>
    <dgm:pt modelId="{960D81A1-A78E-43CB-BAB0-E145C779EC89}" type="parTrans" cxnId="{8326DB3A-876D-4B5C-A637-9F99D1C9234C}">
      <dgm:prSet/>
      <dgm:spPr/>
      <dgm:t>
        <a:bodyPr/>
        <a:lstStyle/>
        <a:p>
          <a:endParaRPr lang="en-US"/>
        </a:p>
      </dgm:t>
    </dgm:pt>
    <dgm:pt modelId="{79FFC94D-5AFB-45C9-BF3B-7C17A708D13C}" type="sibTrans" cxnId="{8326DB3A-876D-4B5C-A637-9F99D1C9234C}">
      <dgm:prSet/>
      <dgm:spPr/>
      <dgm:t>
        <a:bodyPr/>
        <a:lstStyle/>
        <a:p>
          <a:endParaRPr lang="en-US"/>
        </a:p>
      </dgm:t>
    </dgm:pt>
    <dgm:pt modelId="{7A9F10A8-2787-40FD-BC76-7AD8CED5C9B0}">
      <dgm:prSet custT="1"/>
      <dgm:spPr/>
      <dgm:t>
        <a:bodyPr/>
        <a:lstStyle/>
        <a:p>
          <a:r>
            <a:rPr lang="en-US" sz="1000" b="0" i="0" dirty="0">
              <a:effectLst/>
              <a:latin typeface="Times New Roman" panose="02020603050405020304" pitchFamily="18" charset="0"/>
              <a:cs typeface="Times New Roman" panose="02020603050405020304" pitchFamily="18" charset="0"/>
            </a:rPr>
            <a:t>Preprocessing Accuracy</a:t>
          </a:r>
        </a:p>
      </dgm:t>
    </dgm:pt>
    <dgm:pt modelId="{4B357622-63FA-4BE2-A083-66860799111B}" type="parTrans" cxnId="{46EFC53F-5E6C-4DD1-9F8C-956DF945D8CB}">
      <dgm:prSet/>
      <dgm:spPr/>
      <dgm:t>
        <a:bodyPr/>
        <a:lstStyle/>
        <a:p>
          <a:endParaRPr lang="en-US"/>
        </a:p>
      </dgm:t>
    </dgm:pt>
    <dgm:pt modelId="{47D7C521-829F-4424-9FAD-0BDEFEF1A5C2}" type="sibTrans" cxnId="{46EFC53F-5E6C-4DD1-9F8C-956DF945D8CB}">
      <dgm:prSet/>
      <dgm:spPr/>
      <dgm:t>
        <a:bodyPr/>
        <a:lstStyle/>
        <a:p>
          <a:endParaRPr lang="en-US"/>
        </a:p>
      </dgm:t>
    </dgm:pt>
    <dgm:pt modelId="{545D6390-B51F-4A8C-8711-AE82AD7CE259}">
      <dgm:prSet custT="1"/>
      <dgm:spPr/>
      <dgm:t>
        <a:bodyPr/>
        <a:lstStyle/>
        <a:p>
          <a:r>
            <a:rPr lang="en-US" sz="1000" b="0" i="0" dirty="0">
              <a:effectLst/>
              <a:latin typeface="Times New Roman" panose="02020603050405020304" pitchFamily="18" charset="0"/>
              <a:cs typeface="Times New Roman" panose="02020603050405020304" pitchFamily="18" charset="0"/>
            </a:rPr>
            <a:t>Geospatial Accuracy</a:t>
          </a:r>
        </a:p>
      </dgm:t>
    </dgm:pt>
    <dgm:pt modelId="{DB25E52C-7D76-4D45-BEB7-7541AA65C0E9}" type="parTrans" cxnId="{D55D1E06-5330-4BB4-892E-4D369E72BE44}">
      <dgm:prSet/>
      <dgm:spPr/>
      <dgm:t>
        <a:bodyPr/>
        <a:lstStyle/>
        <a:p>
          <a:endParaRPr lang="en-US"/>
        </a:p>
      </dgm:t>
    </dgm:pt>
    <dgm:pt modelId="{D0940C9D-C39C-40BF-8ABD-B74E6CCEDA34}" type="sibTrans" cxnId="{D55D1E06-5330-4BB4-892E-4D369E72BE44}">
      <dgm:prSet/>
      <dgm:spPr/>
      <dgm:t>
        <a:bodyPr/>
        <a:lstStyle/>
        <a:p>
          <a:endParaRPr lang="en-US"/>
        </a:p>
      </dgm:t>
    </dgm:pt>
    <dgm:pt modelId="{A708AF17-81BB-4025-9DDF-E69C8DC026E3}">
      <dgm:prSet custT="1"/>
      <dgm:spPr/>
      <dgm:t>
        <a:bodyPr/>
        <a:lstStyle/>
        <a:p>
          <a:r>
            <a:rPr lang="en-US" sz="1000" b="0" i="0">
              <a:effectLst/>
              <a:latin typeface="Times New Roman" panose="02020603050405020304" pitchFamily="18" charset="0"/>
              <a:cs typeface="Times New Roman" panose="02020603050405020304" pitchFamily="18" charset="0"/>
            </a:rPr>
            <a:t>Precise Georeferencing</a:t>
          </a:r>
          <a:endParaRPr lang="en-US" sz="1000" b="0" i="0" dirty="0">
            <a:effectLst/>
            <a:latin typeface="Times New Roman" panose="02020603050405020304" pitchFamily="18" charset="0"/>
            <a:cs typeface="Times New Roman" panose="02020603050405020304" pitchFamily="18" charset="0"/>
          </a:endParaRPr>
        </a:p>
      </dgm:t>
    </dgm:pt>
    <dgm:pt modelId="{8E4DA906-CE15-46CC-8572-46F9EE8E4C06}" type="parTrans" cxnId="{AA5AAC91-16D6-4706-9642-CCA8766B65E4}">
      <dgm:prSet/>
      <dgm:spPr/>
      <dgm:t>
        <a:bodyPr/>
        <a:lstStyle/>
        <a:p>
          <a:endParaRPr lang="en-US"/>
        </a:p>
      </dgm:t>
    </dgm:pt>
    <dgm:pt modelId="{52DA61E4-744B-4F0E-BAD7-15E7A6B67D4D}" type="sibTrans" cxnId="{AA5AAC91-16D6-4706-9642-CCA8766B65E4}">
      <dgm:prSet/>
      <dgm:spPr/>
      <dgm:t>
        <a:bodyPr/>
        <a:lstStyle/>
        <a:p>
          <a:endParaRPr lang="en-US"/>
        </a:p>
      </dgm:t>
    </dgm:pt>
    <dgm:pt modelId="{9887A4F5-545B-403A-AC99-226457F4E086}">
      <dgm:prSet custT="1"/>
      <dgm:spPr/>
      <dgm:t>
        <a:bodyPr/>
        <a:lstStyle/>
        <a:p>
          <a:r>
            <a:rPr lang="en-US" sz="1000" b="0" i="0" dirty="0">
              <a:effectLst/>
              <a:latin typeface="Times New Roman" panose="02020603050405020304" pitchFamily="18" charset="0"/>
              <a:cs typeface="Times New Roman" panose="02020603050405020304" pitchFamily="18" charset="0"/>
            </a:rPr>
            <a:t>Stable Reference Points</a:t>
          </a:r>
        </a:p>
      </dgm:t>
    </dgm:pt>
    <dgm:pt modelId="{CDE9472D-0376-41E6-918E-4A4B69B44C82}" type="parTrans" cxnId="{4F2E0AD4-AA1E-44CB-9761-654F046EC33F}">
      <dgm:prSet/>
      <dgm:spPr/>
      <dgm:t>
        <a:bodyPr/>
        <a:lstStyle/>
        <a:p>
          <a:endParaRPr lang="en-US"/>
        </a:p>
      </dgm:t>
    </dgm:pt>
    <dgm:pt modelId="{583F893F-0953-4FEB-B002-18B11768A3FA}" type="sibTrans" cxnId="{4F2E0AD4-AA1E-44CB-9761-654F046EC33F}">
      <dgm:prSet/>
      <dgm:spPr/>
      <dgm:t>
        <a:bodyPr/>
        <a:lstStyle/>
        <a:p>
          <a:endParaRPr lang="en-US"/>
        </a:p>
      </dgm:t>
    </dgm:pt>
    <dgm:pt modelId="{F9981487-412A-44F0-ADED-04D70D7C0AB0}">
      <dgm:prSet custT="1"/>
      <dgm:spPr/>
      <dgm:t>
        <a:bodyPr/>
        <a:lstStyle/>
        <a:p>
          <a:r>
            <a:rPr lang="en-US" sz="1000" b="0" i="0" dirty="0">
              <a:effectLst/>
              <a:latin typeface="Times New Roman" panose="02020603050405020304" pitchFamily="18" charset="0"/>
              <a:cs typeface="Times New Roman" panose="02020603050405020304" pitchFamily="18" charset="0"/>
            </a:rPr>
            <a:t>Environmental Factors</a:t>
          </a:r>
        </a:p>
      </dgm:t>
    </dgm:pt>
    <dgm:pt modelId="{3805D2EF-0A37-4583-91B6-E923EC6C26F4}" type="parTrans" cxnId="{F4A6D6BB-CB3B-459D-8986-681F541F391F}">
      <dgm:prSet/>
      <dgm:spPr/>
      <dgm:t>
        <a:bodyPr/>
        <a:lstStyle/>
        <a:p>
          <a:endParaRPr lang="en-US"/>
        </a:p>
      </dgm:t>
    </dgm:pt>
    <dgm:pt modelId="{16A585DA-BE17-4479-9855-B59E39DE483A}" type="sibTrans" cxnId="{F4A6D6BB-CB3B-459D-8986-681F541F391F}">
      <dgm:prSet/>
      <dgm:spPr/>
      <dgm:t>
        <a:bodyPr/>
        <a:lstStyle/>
        <a:p>
          <a:endParaRPr lang="en-US"/>
        </a:p>
      </dgm:t>
    </dgm:pt>
    <dgm:pt modelId="{F7BD3387-1B1E-4AD8-ADD2-D003B27EC105}">
      <dgm:prSet custT="1"/>
      <dgm:spPr/>
      <dgm:t>
        <a:bodyPr/>
        <a:lstStyle/>
        <a:p>
          <a:r>
            <a:rPr lang="en-US" sz="1000" b="0" i="0" dirty="0">
              <a:effectLst/>
              <a:latin typeface="Times New Roman" panose="02020603050405020304" pitchFamily="18" charset="0"/>
              <a:cs typeface="Times New Roman" panose="02020603050405020304" pitchFamily="18" charset="0"/>
            </a:rPr>
            <a:t>Stable Environmental Conditions</a:t>
          </a:r>
        </a:p>
      </dgm:t>
    </dgm:pt>
    <dgm:pt modelId="{0C300B1C-D548-4A3A-A497-8EC43E491292}" type="parTrans" cxnId="{4935994A-62FA-48C3-B664-B0FE29EE3677}">
      <dgm:prSet/>
      <dgm:spPr/>
      <dgm:t>
        <a:bodyPr/>
        <a:lstStyle/>
        <a:p>
          <a:endParaRPr lang="en-US"/>
        </a:p>
      </dgm:t>
    </dgm:pt>
    <dgm:pt modelId="{A70FC502-8D3F-4657-8178-CB2C21FCAF1C}" type="sibTrans" cxnId="{4935994A-62FA-48C3-B664-B0FE29EE3677}">
      <dgm:prSet/>
      <dgm:spPr/>
      <dgm:t>
        <a:bodyPr/>
        <a:lstStyle/>
        <a:p>
          <a:endParaRPr lang="en-US"/>
        </a:p>
      </dgm:t>
    </dgm:pt>
    <dgm:pt modelId="{1EB956EC-B17A-4290-A059-6A1CD3F66CB7}">
      <dgm:prSet custT="1"/>
      <dgm:spPr/>
      <dgm:t>
        <a:bodyPr/>
        <a:lstStyle/>
        <a:p>
          <a:r>
            <a:rPr lang="en-US" sz="1000" b="0" i="0" dirty="0">
              <a:effectLst/>
              <a:latin typeface="Times New Roman" panose="02020603050405020304" pitchFamily="18" charset="0"/>
              <a:cs typeface="Times New Roman" panose="02020603050405020304" pitchFamily="18" charset="0"/>
            </a:rPr>
            <a:t>Consistent Vegetation Growth Patterns</a:t>
          </a:r>
        </a:p>
      </dgm:t>
    </dgm:pt>
    <dgm:pt modelId="{6E4E169F-8056-491F-AFD4-4EADFA292B18}" type="parTrans" cxnId="{D0EC27B1-A445-417B-B739-485FD4174216}">
      <dgm:prSet/>
      <dgm:spPr/>
      <dgm:t>
        <a:bodyPr/>
        <a:lstStyle/>
        <a:p>
          <a:endParaRPr lang="en-US"/>
        </a:p>
      </dgm:t>
    </dgm:pt>
    <dgm:pt modelId="{8603095C-38B1-4E8C-99F8-5933464C8030}" type="sibTrans" cxnId="{D0EC27B1-A445-417B-B739-485FD4174216}">
      <dgm:prSet/>
      <dgm:spPr/>
      <dgm:t>
        <a:bodyPr/>
        <a:lstStyle/>
        <a:p>
          <a:endParaRPr lang="en-US"/>
        </a:p>
      </dgm:t>
    </dgm:pt>
    <dgm:pt modelId="{C06BDD72-DEEC-423F-9166-4E4381DA485E}">
      <dgm:prSet custT="1"/>
      <dgm:spPr/>
      <dgm:t>
        <a:bodyPr/>
        <a:lstStyle/>
        <a:p>
          <a:r>
            <a:rPr lang="en-US" sz="1000" b="0" i="0">
              <a:effectLst/>
              <a:latin typeface="Times New Roman" panose="02020603050405020304" pitchFamily="18" charset="0"/>
              <a:cs typeface="Times New Roman" panose="02020603050405020304" pitchFamily="18" charset="0"/>
            </a:rPr>
            <a:t>Data Integration and Fusion</a:t>
          </a:r>
          <a:endParaRPr lang="en-US" sz="1000" b="0" i="0" dirty="0">
            <a:effectLst/>
            <a:latin typeface="Times New Roman" panose="02020603050405020304" pitchFamily="18" charset="0"/>
            <a:cs typeface="Times New Roman" panose="02020603050405020304" pitchFamily="18" charset="0"/>
          </a:endParaRPr>
        </a:p>
      </dgm:t>
    </dgm:pt>
    <dgm:pt modelId="{39B0D47E-90DF-445F-A269-2206C352767D}" type="parTrans" cxnId="{37F6F68C-80C9-4F87-B7F0-9A98D44492F7}">
      <dgm:prSet/>
      <dgm:spPr/>
      <dgm:t>
        <a:bodyPr/>
        <a:lstStyle/>
        <a:p>
          <a:endParaRPr lang="en-US"/>
        </a:p>
      </dgm:t>
    </dgm:pt>
    <dgm:pt modelId="{D3138280-25DE-4210-840A-06679294FC73}" type="sibTrans" cxnId="{37F6F68C-80C9-4F87-B7F0-9A98D44492F7}">
      <dgm:prSet/>
      <dgm:spPr/>
      <dgm:t>
        <a:bodyPr/>
        <a:lstStyle/>
        <a:p>
          <a:endParaRPr lang="en-US"/>
        </a:p>
      </dgm:t>
    </dgm:pt>
    <dgm:pt modelId="{83FB2E98-9829-4DCA-8999-F7B3EAE3D406}">
      <dgm:prSet custT="1"/>
      <dgm:spPr/>
      <dgm:t>
        <a:bodyPr/>
        <a:lstStyle/>
        <a:p>
          <a:r>
            <a:rPr lang="en-US" sz="1000" b="0" i="0" dirty="0">
              <a:effectLst/>
              <a:latin typeface="Times New Roman" panose="02020603050405020304" pitchFamily="18" charset="0"/>
              <a:cs typeface="Times New Roman" panose="02020603050405020304" pitchFamily="18" charset="0"/>
            </a:rPr>
            <a:t>Compatibility of Data Sources</a:t>
          </a:r>
        </a:p>
      </dgm:t>
    </dgm:pt>
    <dgm:pt modelId="{9C29C5A3-3D41-4AA4-9B91-F1CA768C6945}" type="parTrans" cxnId="{393F748E-F1E5-4D92-BF1E-0EA6D0E7295B}">
      <dgm:prSet/>
      <dgm:spPr/>
      <dgm:t>
        <a:bodyPr/>
        <a:lstStyle/>
        <a:p>
          <a:endParaRPr lang="en-US"/>
        </a:p>
      </dgm:t>
    </dgm:pt>
    <dgm:pt modelId="{B9D9671A-F360-4B43-AA75-53256D46127E}" type="sibTrans" cxnId="{393F748E-F1E5-4D92-BF1E-0EA6D0E7295B}">
      <dgm:prSet/>
      <dgm:spPr/>
      <dgm:t>
        <a:bodyPr/>
        <a:lstStyle/>
        <a:p>
          <a:endParaRPr lang="en-US"/>
        </a:p>
      </dgm:t>
    </dgm:pt>
    <dgm:pt modelId="{A489BC62-6CDB-490A-AAD1-336D3C664805}">
      <dgm:prSet custT="1"/>
      <dgm:spPr/>
      <dgm:t>
        <a:bodyPr/>
        <a:lstStyle/>
        <a:p>
          <a:r>
            <a:rPr lang="en-US" sz="1000" b="0" i="0" dirty="0">
              <a:effectLst/>
              <a:latin typeface="Times New Roman" panose="02020603050405020304" pitchFamily="18" charset="0"/>
              <a:cs typeface="Times New Roman" panose="02020603050405020304" pitchFamily="18" charset="0"/>
            </a:rPr>
            <a:t>Synchronization of Temporal Data</a:t>
          </a:r>
        </a:p>
      </dgm:t>
    </dgm:pt>
    <dgm:pt modelId="{820683BA-785D-4F8A-89FB-D2DE9BFF3284}" type="parTrans" cxnId="{EA271655-4789-4133-82D5-6BDC01B52EDE}">
      <dgm:prSet/>
      <dgm:spPr/>
      <dgm:t>
        <a:bodyPr/>
        <a:lstStyle/>
        <a:p>
          <a:endParaRPr lang="en-US"/>
        </a:p>
      </dgm:t>
    </dgm:pt>
    <dgm:pt modelId="{906828BC-B28F-42BD-AB73-417E90FA05C4}" type="sibTrans" cxnId="{EA271655-4789-4133-82D5-6BDC01B52EDE}">
      <dgm:prSet/>
      <dgm:spPr/>
      <dgm:t>
        <a:bodyPr/>
        <a:lstStyle/>
        <a:p>
          <a:endParaRPr lang="en-US"/>
        </a:p>
      </dgm:t>
    </dgm:pt>
    <dgm:pt modelId="{A465014E-4DFD-4C37-84EF-4AEFBD4F0B51}">
      <dgm:prSet custT="1"/>
      <dgm:spPr/>
      <dgm:t>
        <a:bodyPr/>
        <a:lstStyle/>
        <a:p>
          <a:r>
            <a:rPr lang="en-US" sz="1000" b="0" i="0">
              <a:effectLst/>
              <a:latin typeface="Times New Roman" panose="02020603050405020304" pitchFamily="18" charset="0"/>
              <a:cs typeface="Times New Roman" panose="02020603050405020304" pitchFamily="18" charset="0"/>
            </a:rPr>
            <a:t>Analytical Techniques</a:t>
          </a:r>
          <a:endParaRPr lang="en-US" sz="1000" b="0" i="0" dirty="0">
            <a:effectLst/>
            <a:latin typeface="Times New Roman" panose="02020603050405020304" pitchFamily="18" charset="0"/>
            <a:cs typeface="Times New Roman" panose="02020603050405020304" pitchFamily="18" charset="0"/>
          </a:endParaRPr>
        </a:p>
      </dgm:t>
    </dgm:pt>
    <dgm:pt modelId="{2E291C95-DCB6-4603-8FBB-3E32F4AF32D1}" type="parTrans" cxnId="{69C3FFDC-D76F-4C1F-B90E-FD07506212EB}">
      <dgm:prSet/>
      <dgm:spPr/>
      <dgm:t>
        <a:bodyPr/>
        <a:lstStyle/>
        <a:p>
          <a:endParaRPr lang="en-US"/>
        </a:p>
      </dgm:t>
    </dgm:pt>
    <dgm:pt modelId="{C4D50D20-3A70-4AC1-AD9A-ED419CE8A578}" type="sibTrans" cxnId="{69C3FFDC-D76F-4C1F-B90E-FD07506212EB}">
      <dgm:prSet/>
      <dgm:spPr/>
      <dgm:t>
        <a:bodyPr/>
        <a:lstStyle/>
        <a:p>
          <a:endParaRPr lang="en-US"/>
        </a:p>
      </dgm:t>
    </dgm:pt>
    <dgm:pt modelId="{2C41F8AE-B518-4CB2-91B4-74F8202876D7}">
      <dgm:prSet custT="1"/>
      <dgm:spPr/>
      <dgm:t>
        <a:bodyPr/>
        <a:lstStyle/>
        <a:p>
          <a:r>
            <a:rPr lang="en-US" sz="1000" b="0" i="0" dirty="0">
              <a:effectLst/>
              <a:latin typeface="Times New Roman" panose="02020603050405020304" pitchFamily="18" charset="0"/>
              <a:cs typeface="Times New Roman" panose="02020603050405020304" pitchFamily="18" charset="0"/>
            </a:rPr>
            <a:t>Feature Extraction Accuracy</a:t>
          </a:r>
        </a:p>
      </dgm:t>
    </dgm:pt>
    <dgm:pt modelId="{D88381B7-EE8E-4E52-B439-966F579241D0}" type="parTrans" cxnId="{E183D604-27AD-462C-A001-48590D473A45}">
      <dgm:prSet/>
      <dgm:spPr/>
      <dgm:t>
        <a:bodyPr/>
        <a:lstStyle/>
        <a:p>
          <a:endParaRPr lang="en-US"/>
        </a:p>
      </dgm:t>
    </dgm:pt>
    <dgm:pt modelId="{7395456F-006E-447C-81A3-DF5AD6D175E0}" type="sibTrans" cxnId="{E183D604-27AD-462C-A001-48590D473A45}">
      <dgm:prSet/>
      <dgm:spPr/>
      <dgm:t>
        <a:bodyPr/>
        <a:lstStyle/>
        <a:p>
          <a:endParaRPr lang="en-US"/>
        </a:p>
      </dgm:t>
    </dgm:pt>
    <dgm:pt modelId="{D5ABF189-3A2F-443A-9275-9D415B15A624}">
      <dgm:prSet custT="1"/>
      <dgm:spPr/>
      <dgm:t>
        <a:bodyPr/>
        <a:lstStyle/>
        <a:p>
          <a:r>
            <a:rPr lang="en-US" sz="1000" b="0" i="0" dirty="0">
              <a:effectLst/>
              <a:latin typeface="Times New Roman" panose="02020603050405020304" pitchFamily="18" charset="0"/>
              <a:cs typeface="Times New Roman" panose="02020603050405020304" pitchFamily="18" charset="0"/>
            </a:rPr>
            <a:t>Dimensionality Reduction</a:t>
          </a:r>
        </a:p>
      </dgm:t>
    </dgm:pt>
    <dgm:pt modelId="{CA050F98-BFD4-407F-BA96-A664DF755551}" type="parTrans" cxnId="{46553707-4303-4D26-AF33-67AB22812BC9}">
      <dgm:prSet/>
      <dgm:spPr/>
      <dgm:t>
        <a:bodyPr/>
        <a:lstStyle/>
        <a:p>
          <a:endParaRPr lang="en-US"/>
        </a:p>
      </dgm:t>
    </dgm:pt>
    <dgm:pt modelId="{1C775BAA-151E-446E-82E2-B7368D2A8AEB}" type="sibTrans" cxnId="{46553707-4303-4D26-AF33-67AB22812BC9}">
      <dgm:prSet/>
      <dgm:spPr/>
      <dgm:t>
        <a:bodyPr/>
        <a:lstStyle/>
        <a:p>
          <a:endParaRPr lang="en-US"/>
        </a:p>
      </dgm:t>
    </dgm:pt>
    <dgm:pt modelId="{8926B42D-1F16-4E90-BDF3-AA5FCB9EA84B}">
      <dgm:prSet custT="1"/>
      <dgm:spPr/>
      <dgm:t>
        <a:bodyPr/>
        <a:lstStyle/>
        <a:p>
          <a:r>
            <a:rPr lang="en-US" sz="1000" b="0" i="0" dirty="0">
              <a:effectLst/>
              <a:latin typeface="Times New Roman" panose="02020603050405020304" pitchFamily="18" charset="0"/>
              <a:cs typeface="Times New Roman" panose="02020603050405020304" pitchFamily="18" charset="0"/>
            </a:rPr>
            <a:t>Interpretability and Validation</a:t>
          </a:r>
        </a:p>
      </dgm:t>
    </dgm:pt>
    <dgm:pt modelId="{CC81C61A-7DDF-493B-A612-B35D5580DA34}" type="parTrans" cxnId="{7383985C-BF4C-49A0-987D-67846A20D19D}">
      <dgm:prSet/>
      <dgm:spPr/>
      <dgm:t>
        <a:bodyPr/>
        <a:lstStyle/>
        <a:p>
          <a:endParaRPr lang="en-US"/>
        </a:p>
      </dgm:t>
    </dgm:pt>
    <dgm:pt modelId="{8E5D85A3-67D5-4348-8217-5B9A258D6D3E}" type="sibTrans" cxnId="{7383985C-BF4C-49A0-987D-67846A20D19D}">
      <dgm:prSet/>
      <dgm:spPr/>
      <dgm:t>
        <a:bodyPr/>
        <a:lstStyle/>
        <a:p>
          <a:endParaRPr lang="en-US"/>
        </a:p>
      </dgm:t>
    </dgm:pt>
    <dgm:pt modelId="{0CD87DB7-626E-41A0-ABFD-525C28DD62D3}">
      <dgm:prSet custT="1"/>
      <dgm:spPr/>
      <dgm:t>
        <a:bodyPr/>
        <a:lstStyle/>
        <a:p>
          <a:r>
            <a:rPr lang="en-US" sz="1000" b="0" i="0">
              <a:effectLst/>
              <a:latin typeface="Times New Roman" panose="02020603050405020304" pitchFamily="18" charset="0"/>
              <a:cs typeface="Times New Roman" panose="02020603050405020304" pitchFamily="18" charset="0"/>
            </a:rPr>
            <a:t>Model Interpretability</a:t>
          </a:r>
          <a:endParaRPr lang="en-US" sz="1000" b="0" i="0" dirty="0">
            <a:effectLst/>
            <a:latin typeface="Times New Roman" panose="02020603050405020304" pitchFamily="18" charset="0"/>
            <a:cs typeface="Times New Roman" panose="02020603050405020304" pitchFamily="18" charset="0"/>
          </a:endParaRPr>
        </a:p>
      </dgm:t>
    </dgm:pt>
    <dgm:pt modelId="{03EEDC53-8CB2-422B-865A-6828547101FC}" type="parTrans" cxnId="{A924F1A8-B132-41C5-9C37-4835A139096F}">
      <dgm:prSet/>
      <dgm:spPr/>
      <dgm:t>
        <a:bodyPr/>
        <a:lstStyle/>
        <a:p>
          <a:endParaRPr lang="en-US"/>
        </a:p>
      </dgm:t>
    </dgm:pt>
    <dgm:pt modelId="{A8426034-B1EF-42B0-8B42-48C8078601D4}" type="sibTrans" cxnId="{A924F1A8-B132-41C5-9C37-4835A139096F}">
      <dgm:prSet/>
      <dgm:spPr/>
      <dgm:t>
        <a:bodyPr/>
        <a:lstStyle/>
        <a:p>
          <a:endParaRPr lang="en-US"/>
        </a:p>
      </dgm:t>
    </dgm:pt>
    <dgm:pt modelId="{055C2919-E4C0-422B-B648-3B5DB17E1D3F}">
      <dgm:prSet custT="1"/>
      <dgm:spPr/>
      <dgm:t>
        <a:bodyPr/>
        <a:lstStyle/>
        <a:p>
          <a:r>
            <a:rPr lang="en-US" sz="1000" b="0" i="0" dirty="0">
              <a:effectLst/>
              <a:latin typeface="Times New Roman" panose="02020603050405020304" pitchFamily="18" charset="0"/>
              <a:cs typeface="Times New Roman" panose="02020603050405020304" pitchFamily="18" charset="0"/>
            </a:rPr>
            <a:t>Validation with Ground Truth Data</a:t>
          </a:r>
        </a:p>
      </dgm:t>
    </dgm:pt>
    <dgm:pt modelId="{8CBF6806-2354-4EEA-AC23-7F8DE287436D}" type="parTrans" cxnId="{0CD28B64-912A-4000-A84E-74C81923D19B}">
      <dgm:prSet/>
      <dgm:spPr/>
      <dgm:t>
        <a:bodyPr/>
        <a:lstStyle/>
        <a:p>
          <a:endParaRPr lang="en-US"/>
        </a:p>
      </dgm:t>
    </dgm:pt>
    <dgm:pt modelId="{90098EC0-2E4B-4EF0-9FDF-1522E4776FDC}" type="sibTrans" cxnId="{0CD28B64-912A-4000-A84E-74C81923D19B}">
      <dgm:prSet/>
      <dgm:spPr/>
      <dgm:t>
        <a:bodyPr/>
        <a:lstStyle/>
        <a:p>
          <a:endParaRPr lang="en-US"/>
        </a:p>
      </dgm:t>
    </dgm:pt>
    <dgm:pt modelId="{3532C8F5-A751-4624-A08C-98B4E0FF9B9F}">
      <dgm:prSet custT="1"/>
      <dgm:spPr/>
      <dgm:t>
        <a:bodyPr/>
        <a:lstStyle/>
        <a:p>
          <a:r>
            <a:rPr lang="en-US" sz="1000" b="0" i="0">
              <a:effectLst/>
              <a:latin typeface="Times New Roman" panose="02020603050405020304" pitchFamily="18" charset="0"/>
              <a:cs typeface="Times New Roman" panose="02020603050405020304" pitchFamily="18" charset="0"/>
            </a:rPr>
            <a:t>User and Stakeholder Engagement</a:t>
          </a:r>
          <a:endParaRPr lang="en-US" sz="1000" b="0" i="0" dirty="0">
            <a:effectLst/>
            <a:latin typeface="Times New Roman" panose="02020603050405020304" pitchFamily="18" charset="0"/>
            <a:cs typeface="Times New Roman" panose="02020603050405020304" pitchFamily="18" charset="0"/>
          </a:endParaRPr>
        </a:p>
      </dgm:t>
    </dgm:pt>
    <dgm:pt modelId="{9322D344-6BDD-4F22-B00D-D2C53ED8D286}" type="parTrans" cxnId="{BC6C9EBD-4341-44E9-8992-FDC6121FEEFF}">
      <dgm:prSet/>
      <dgm:spPr/>
      <dgm:t>
        <a:bodyPr/>
        <a:lstStyle/>
        <a:p>
          <a:endParaRPr lang="en-US"/>
        </a:p>
      </dgm:t>
    </dgm:pt>
    <dgm:pt modelId="{511B7C28-5319-4CDB-AB87-CB53F59A59E9}" type="sibTrans" cxnId="{BC6C9EBD-4341-44E9-8992-FDC6121FEEFF}">
      <dgm:prSet/>
      <dgm:spPr/>
      <dgm:t>
        <a:bodyPr/>
        <a:lstStyle/>
        <a:p>
          <a:endParaRPr lang="en-US"/>
        </a:p>
      </dgm:t>
    </dgm:pt>
    <dgm:pt modelId="{EF1D214F-ACE2-4FAF-9B97-8798675CB225}">
      <dgm:prSet custT="1"/>
      <dgm:spPr/>
      <dgm:t>
        <a:bodyPr/>
        <a:lstStyle/>
        <a:p>
          <a:r>
            <a:rPr lang="en-US" sz="1000" b="0" i="0" dirty="0">
              <a:effectLst/>
              <a:latin typeface="Times New Roman" panose="02020603050405020304" pitchFamily="18" charset="0"/>
              <a:cs typeface="Times New Roman" panose="02020603050405020304" pitchFamily="18" charset="0"/>
            </a:rPr>
            <a:t>Stakeholder Input</a:t>
          </a:r>
        </a:p>
      </dgm:t>
    </dgm:pt>
    <dgm:pt modelId="{BCFAB5DD-89ED-4188-851D-1C180016475C}" type="parTrans" cxnId="{A96A5B7E-5C2B-4F19-AAB3-E4056757DDB2}">
      <dgm:prSet/>
      <dgm:spPr/>
      <dgm:t>
        <a:bodyPr/>
        <a:lstStyle/>
        <a:p>
          <a:endParaRPr lang="en-US"/>
        </a:p>
      </dgm:t>
    </dgm:pt>
    <dgm:pt modelId="{6E56E361-2790-4509-88E0-DEBC07869901}" type="sibTrans" cxnId="{A96A5B7E-5C2B-4F19-AAB3-E4056757DDB2}">
      <dgm:prSet/>
      <dgm:spPr/>
      <dgm:t>
        <a:bodyPr/>
        <a:lstStyle/>
        <a:p>
          <a:endParaRPr lang="en-US"/>
        </a:p>
      </dgm:t>
    </dgm:pt>
    <dgm:pt modelId="{303F1582-6403-4DC5-B71E-50A82E818CAD}">
      <dgm:prSet custT="1"/>
      <dgm:spPr/>
      <dgm:t>
        <a:bodyPr/>
        <a:lstStyle/>
        <a:p>
          <a:r>
            <a:rPr lang="en-US" sz="1000" b="0" i="0" dirty="0">
              <a:effectLst/>
              <a:latin typeface="Times New Roman" panose="02020603050405020304" pitchFamily="18" charset="0"/>
              <a:cs typeface="Times New Roman" panose="02020603050405020304" pitchFamily="18" charset="0"/>
            </a:rPr>
            <a:t>Clear Communication</a:t>
          </a:r>
        </a:p>
      </dgm:t>
    </dgm:pt>
    <dgm:pt modelId="{CE91002D-7909-4D46-9B95-DEBB4D8CC513}" type="parTrans" cxnId="{A708FFB8-7F73-4A14-8806-C69E5F71D059}">
      <dgm:prSet/>
      <dgm:spPr/>
      <dgm:t>
        <a:bodyPr/>
        <a:lstStyle/>
        <a:p>
          <a:endParaRPr lang="en-US"/>
        </a:p>
      </dgm:t>
    </dgm:pt>
    <dgm:pt modelId="{EC7CC778-7001-46A3-B126-0EB199A44A55}" type="sibTrans" cxnId="{A708FFB8-7F73-4A14-8806-C69E5F71D059}">
      <dgm:prSet/>
      <dgm:spPr/>
      <dgm:t>
        <a:bodyPr/>
        <a:lstStyle/>
        <a:p>
          <a:endParaRPr lang="en-US"/>
        </a:p>
      </dgm:t>
    </dgm:pt>
    <dgm:pt modelId="{88BB9EA6-732E-4978-8764-9AAD641682CF}">
      <dgm:prSet custT="1"/>
      <dgm:spPr/>
      <dgm:t>
        <a:bodyPr/>
        <a:lstStyle/>
        <a:p>
          <a:r>
            <a:rPr lang="en-US" sz="1000" b="0" i="0" dirty="0">
              <a:effectLst/>
              <a:latin typeface="Times New Roman" panose="02020603050405020304" pitchFamily="18" charset="0"/>
              <a:cs typeface="Times New Roman" panose="02020603050405020304" pitchFamily="18" charset="0"/>
            </a:rPr>
            <a:t>Iterative Improvement</a:t>
          </a:r>
        </a:p>
      </dgm:t>
    </dgm:pt>
    <dgm:pt modelId="{E19A45B4-164F-4115-8282-8FD45CFCC899}" type="parTrans" cxnId="{3AE13B95-BAFB-414A-BE81-14458A97E204}">
      <dgm:prSet/>
      <dgm:spPr/>
      <dgm:t>
        <a:bodyPr/>
        <a:lstStyle/>
        <a:p>
          <a:endParaRPr lang="en-US"/>
        </a:p>
      </dgm:t>
    </dgm:pt>
    <dgm:pt modelId="{F6C9B575-1AB6-4F4C-8AD4-6A9A030A0CFD}" type="sibTrans" cxnId="{3AE13B95-BAFB-414A-BE81-14458A97E204}">
      <dgm:prSet/>
      <dgm:spPr/>
      <dgm:t>
        <a:bodyPr/>
        <a:lstStyle/>
        <a:p>
          <a:endParaRPr lang="en-US"/>
        </a:p>
      </dgm:t>
    </dgm:pt>
    <dgm:pt modelId="{6F1827DF-4C2E-4453-B3BD-CD76F5FBCF50}">
      <dgm:prSet custT="1"/>
      <dgm:spPr/>
      <dgm:t>
        <a:bodyPr/>
        <a:lstStyle/>
        <a:p>
          <a:r>
            <a:rPr lang="en-US" sz="1000" b="0" i="0" dirty="0">
              <a:effectLst/>
              <a:latin typeface="Times New Roman" panose="02020603050405020304" pitchFamily="18" charset="0"/>
              <a:cs typeface="Times New Roman" panose="02020603050405020304" pitchFamily="18" charset="0"/>
            </a:rPr>
            <a:t>Continuous Improvement</a:t>
          </a:r>
        </a:p>
      </dgm:t>
    </dgm:pt>
    <dgm:pt modelId="{13516825-97FF-4ECA-B9A3-77592A0F3B32}" type="parTrans" cxnId="{257A3444-96BE-48B4-B475-94B042730B23}">
      <dgm:prSet/>
      <dgm:spPr/>
      <dgm:t>
        <a:bodyPr/>
        <a:lstStyle/>
        <a:p>
          <a:endParaRPr lang="en-US"/>
        </a:p>
      </dgm:t>
    </dgm:pt>
    <dgm:pt modelId="{6A545788-DEDA-4E92-B657-F5041D6C8C06}" type="sibTrans" cxnId="{257A3444-96BE-48B4-B475-94B042730B23}">
      <dgm:prSet/>
      <dgm:spPr/>
      <dgm:t>
        <a:bodyPr/>
        <a:lstStyle/>
        <a:p>
          <a:endParaRPr lang="en-US"/>
        </a:p>
      </dgm:t>
    </dgm:pt>
    <dgm:pt modelId="{805ED71F-0506-43B5-A734-9073B3E0E676}">
      <dgm:prSet custT="1"/>
      <dgm:spPr/>
      <dgm:t>
        <a:bodyPr/>
        <a:lstStyle/>
        <a:p>
          <a:r>
            <a:rPr lang="en-US" sz="1000" b="0" i="0" dirty="0">
              <a:effectLst/>
              <a:latin typeface="Times New Roman" panose="02020603050405020304" pitchFamily="18" charset="0"/>
              <a:cs typeface="Times New Roman" panose="02020603050405020304" pitchFamily="18" charset="0"/>
            </a:rPr>
            <a:t>Adaptive Algorithms</a:t>
          </a:r>
          <a:endParaRPr lang="en-US" sz="1000" b="0" dirty="0">
            <a:effectLst/>
            <a:latin typeface="Times New Roman" panose="02020603050405020304" pitchFamily="18" charset="0"/>
            <a:cs typeface="Times New Roman" panose="02020603050405020304" pitchFamily="18" charset="0"/>
          </a:endParaRPr>
        </a:p>
      </dgm:t>
    </dgm:pt>
    <dgm:pt modelId="{AEC055A5-4015-41A2-BA85-6B135D1BA0DC}" type="parTrans" cxnId="{D4B6A460-D061-4D77-87C4-5A76F473C89A}">
      <dgm:prSet/>
      <dgm:spPr/>
      <dgm:t>
        <a:bodyPr/>
        <a:lstStyle/>
        <a:p>
          <a:endParaRPr lang="en-US"/>
        </a:p>
      </dgm:t>
    </dgm:pt>
    <dgm:pt modelId="{F7524138-2BD2-48B3-B21B-2001FC42BC89}" type="sibTrans" cxnId="{D4B6A460-D061-4D77-87C4-5A76F473C89A}">
      <dgm:prSet/>
      <dgm:spPr/>
      <dgm:t>
        <a:bodyPr/>
        <a:lstStyle/>
        <a:p>
          <a:endParaRPr lang="en-US"/>
        </a:p>
      </dgm:t>
    </dgm:pt>
    <dgm:pt modelId="{93D20B21-64C2-47EC-8DDF-D53CBBA51835}">
      <dgm:prSet custT="1"/>
      <dgm:spPr/>
      <dgm:t>
        <a:bodyPr/>
        <a:lstStyle/>
        <a:p>
          <a:r>
            <a:rPr lang="en-US" sz="1800" b="1" dirty="0">
              <a:effectLst/>
              <a:latin typeface="Open Sans Bold" panose="020B0806030504020204" pitchFamily="34" charset="0"/>
              <a:ea typeface="Open Sans Bold" panose="020B0806030504020204" pitchFamily="34" charset="0"/>
              <a:cs typeface="Open Sans Bold" panose="020B0806030504020204" pitchFamily="34" charset="0"/>
            </a:rPr>
            <a:t>Limitations</a:t>
          </a:r>
          <a:endParaRPr lang="en-US" sz="1800" dirty="0">
            <a:latin typeface="Open Sans Bold" panose="020B0806030504020204" pitchFamily="34" charset="0"/>
            <a:ea typeface="Open Sans Bold" panose="020B0806030504020204" pitchFamily="34" charset="0"/>
            <a:cs typeface="Open Sans Bold" panose="020B0806030504020204" pitchFamily="34" charset="0"/>
          </a:endParaRPr>
        </a:p>
      </dgm:t>
    </dgm:pt>
    <dgm:pt modelId="{6B1A9FF2-0E6C-4DF8-AE63-247ADF6214EB}" type="parTrans" cxnId="{3DD65937-5BF9-4C30-96A9-02B24D603CB0}">
      <dgm:prSet/>
      <dgm:spPr/>
      <dgm:t>
        <a:bodyPr/>
        <a:lstStyle/>
        <a:p>
          <a:endParaRPr lang="en-US"/>
        </a:p>
      </dgm:t>
    </dgm:pt>
    <dgm:pt modelId="{59760A2C-D6F5-4576-ABCF-0456971145EE}" type="sibTrans" cxnId="{3DD65937-5BF9-4C30-96A9-02B24D603CB0}">
      <dgm:prSet/>
      <dgm:spPr/>
      <dgm:t>
        <a:bodyPr/>
        <a:lstStyle/>
        <a:p>
          <a:endParaRPr lang="en-US"/>
        </a:p>
      </dgm:t>
    </dgm:pt>
    <dgm:pt modelId="{1A3F24C4-6DA9-479F-BC1F-A728C4094E82}">
      <dgm:prSet/>
      <dgm:spPr/>
      <dgm:t>
        <a:bodyPr/>
        <a:lstStyle/>
        <a:p>
          <a:r>
            <a:rPr lang="en-US" b="0" i="0">
              <a:effectLst/>
              <a:latin typeface="Times New Roman" panose="02020603050405020304" pitchFamily="18" charset="0"/>
              <a:cs typeface="Times New Roman" panose="02020603050405020304" pitchFamily="18" charset="0"/>
            </a:rPr>
            <a:t>Data Quality and Availability</a:t>
          </a:r>
          <a:endParaRPr lang="en-US" b="0" i="0" dirty="0">
            <a:effectLst/>
            <a:latin typeface="Times New Roman" panose="02020603050405020304" pitchFamily="18" charset="0"/>
            <a:cs typeface="Times New Roman" panose="02020603050405020304" pitchFamily="18" charset="0"/>
          </a:endParaRPr>
        </a:p>
      </dgm:t>
    </dgm:pt>
    <dgm:pt modelId="{AF4FF093-29F6-428D-99ED-9477A7BE5DF3}" type="parTrans" cxnId="{844CCA97-AC96-4406-9E3D-70A148837EB6}">
      <dgm:prSet/>
      <dgm:spPr/>
      <dgm:t>
        <a:bodyPr/>
        <a:lstStyle/>
        <a:p>
          <a:endParaRPr lang="en-US"/>
        </a:p>
      </dgm:t>
    </dgm:pt>
    <dgm:pt modelId="{05AD1BBE-D753-409D-8636-303068D26E38}" type="sibTrans" cxnId="{844CCA97-AC96-4406-9E3D-70A148837EB6}">
      <dgm:prSet/>
      <dgm:spPr/>
      <dgm:t>
        <a:bodyPr/>
        <a:lstStyle/>
        <a:p>
          <a:endParaRPr lang="en-US"/>
        </a:p>
      </dgm:t>
    </dgm:pt>
    <dgm:pt modelId="{3AFB0A22-F5E1-4DB3-AAB1-CA591DE97D31}">
      <dgm:prSet/>
      <dgm:spPr/>
      <dgm:t>
        <a:bodyPr/>
        <a:lstStyle/>
        <a:p>
          <a:r>
            <a:rPr lang="en-US" b="0" i="0">
              <a:effectLst/>
              <a:latin typeface="Times New Roman" panose="02020603050405020304" pitchFamily="18" charset="0"/>
              <a:cs typeface="Times New Roman" panose="02020603050405020304" pitchFamily="18" charset="0"/>
            </a:rPr>
            <a:t>Limited Access to High-Resolution Data</a:t>
          </a:r>
          <a:endParaRPr lang="en-US" b="0" i="0" dirty="0">
            <a:effectLst/>
            <a:latin typeface="Times New Roman" panose="02020603050405020304" pitchFamily="18" charset="0"/>
            <a:cs typeface="Times New Roman" panose="02020603050405020304" pitchFamily="18" charset="0"/>
          </a:endParaRPr>
        </a:p>
      </dgm:t>
    </dgm:pt>
    <dgm:pt modelId="{3DC74A63-B8DF-40C6-BBA8-342FC952135A}" type="parTrans" cxnId="{CB2C1BA4-3BF8-4118-8633-0E6E10155430}">
      <dgm:prSet/>
      <dgm:spPr/>
      <dgm:t>
        <a:bodyPr/>
        <a:lstStyle/>
        <a:p>
          <a:endParaRPr lang="en-US"/>
        </a:p>
      </dgm:t>
    </dgm:pt>
    <dgm:pt modelId="{61315776-5F49-43A8-86CF-9B12D255BEBC}" type="sibTrans" cxnId="{CB2C1BA4-3BF8-4118-8633-0E6E10155430}">
      <dgm:prSet/>
      <dgm:spPr/>
      <dgm:t>
        <a:bodyPr/>
        <a:lstStyle/>
        <a:p>
          <a:endParaRPr lang="en-US"/>
        </a:p>
      </dgm:t>
    </dgm:pt>
    <dgm:pt modelId="{E5FEEA68-E814-4145-B24E-813CF7D2B887}">
      <dgm:prSet/>
      <dgm:spPr/>
      <dgm:t>
        <a:bodyPr/>
        <a:lstStyle/>
        <a:p>
          <a:r>
            <a:rPr lang="en-US" b="0" i="0">
              <a:effectLst/>
              <a:latin typeface="Times New Roman" panose="02020603050405020304" pitchFamily="18" charset="0"/>
              <a:cs typeface="Times New Roman" panose="02020603050405020304" pitchFamily="18" charset="0"/>
            </a:rPr>
            <a:t>Inconsistent Data Collection</a:t>
          </a:r>
          <a:endParaRPr lang="en-US" b="0" i="0" dirty="0">
            <a:effectLst/>
            <a:latin typeface="Times New Roman" panose="02020603050405020304" pitchFamily="18" charset="0"/>
            <a:cs typeface="Times New Roman" panose="02020603050405020304" pitchFamily="18" charset="0"/>
          </a:endParaRPr>
        </a:p>
      </dgm:t>
    </dgm:pt>
    <dgm:pt modelId="{058E1EBE-5795-47EF-B39C-3F23AB82CF84}" type="parTrans" cxnId="{C70E15AE-32A9-4CD4-A2EA-E33F789911C9}">
      <dgm:prSet/>
      <dgm:spPr/>
      <dgm:t>
        <a:bodyPr/>
        <a:lstStyle/>
        <a:p>
          <a:endParaRPr lang="en-US"/>
        </a:p>
      </dgm:t>
    </dgm:pt>
    <dgm:pt modelId="{538AE3EE-76E5-4568-9609-4D74E53E98C7}" type="sibTrans" cxnId="{C70E15AE-32A9-4CD4-A2EA-E33F789911C9}">
      <dgm:prSet/>
      <dgm:spPr/>
      <dgm:t>
        <a:bodyPr/>
        <a:lstStyle/>
        <a:p>
          <a:endParaRPr lang="en-US"/>
        </a:p>
      </dgm:t>
    </dgm:pt>
    <dgm:pt modelId="{B029F5B1-1846-474E-ABAD-C162CB4A975B}">
      <dgm:prSet/>
      <dgm:spPr/>
      <dgm:t>
        <a:bodyPr/>
        <a:lstStyle/>
        <a:p>
          <a:r>
            <a:rPr lang="en-US" b="0" i="0">
              <a:effectLst/>
              <a:latin typeface="Times New Roman" panose="02020603050405020304" pitchFamily="18" charset="0"/>
              <a:cs typeface="Times New Roman" panose="02020603050405020304" pitchFamily="18" charset="0"/>
            </a:rPr>
            <a:t>Noise and Artifacts</a:t>
          </a:r>
          <a:endParaRPr lang="en-US" b="0" i="0" dirty="0">
            <a:effectLst/>
            <a:latin typeface="Times New Roman" panose="02020603050405020304" pitchFamily="18" charset="0"/>
            <a:cs typeface="Times New Roman" panose="02020603050405020304" pitchFamily="18" charset="0"/>
          </a:endParaRPr>
        </a:p>
      </dgm:t>
    </dgm:pt>
    <dgm:pt modelId="{24FF8F05-9362-41DB-A85C-79DFAC7E8EA5}" type="parTrans" cxnId="{F2C797D8-476A-4861-B872-0F1020A435DF}">
      <dgm:prSet/>
      <dgm:spPr/>
      <dgm:t>
        <a:bodyPr/>
        <a:lstStyle/>
        <a:p>
          <a:endParaRPr lang="en-US"/>
        </a:p>
      </dgm:t>
    </dgm:pt>
    <dgm:pt modelId="{A5C9F382-9A14-4437-A3FE-09829E32B29B}" type="sibTrans" cxnId="{F2C797D8-476A-4861-B872-0F1020A435DF}">
      <dgm:prSet/>
      <dgm:spPr/>
      <dgm:t>
        <a:bodyPr/>
        <a:lstStyle/>
        <a:p>
          <a:endParaRPr lang="en-US"/>
        </a:p>
      </dgm:t>
    </dgm:pt>
    <dgm:pt modelId="{604D1ACD-1852-407D-9832-8A82E121758C}">
      <dgm:prSet/>
      <dgm:spPr/>
      <dgm:t>
        <a:bodyPr/>
        <a:lstStyle/>
        <a:p>
          <a:r>
            <a:rPr lang="en-US" b="0" i="0">
              <a:effectLst/>
              <a:latin typeface="Times New Roman" panose="02020603050405020304" pitchFamily="18" charset="0"/>
              <a:cs typeface="Times New Roman" panose="02020603050405020304" pitchFamily="18" charset="0"/>
            </a:rPr>
            <a:t>Technological Constraints</a:t>
          </a:r>
          <a:endParaRPr lang="en-US" b="0" i="0" dirty="0">
            <a:effectLst/>
            <a:latin typeface="Times New Roman" panose="02020603050405020304" pitchFamily="18" charset="0"/>
            <a:cs typeface="Times New Roman" panose="02020603050405020304" pitchFamily="18" charset="0"/>
          </a:endParaRPr>
        </a:p>
      </dgm:t>
    </dgm:pt>
    <dgm:pt modelId="{BFDA09F8-61C7-4EF9-A616-3EDA19D04080}" type="parTrans" cxnId="{29CD91DC-D5A7-44D8-B40C-0719C52D680F}">
      <dgm:prSet/>
      <dgm:spPr/>
      <dgm:t>
        <a:bodyPr/>
        <a:lstStyle/>
        <a:p>
          <a:endParaRPr lang="en-US"/>
        </a:p>
      </dgm:t>
    </dgm:pt>
    <dgm:pt modelId="{711C7AD6-B56E-4E95-987C-4820632C1953}" type="sibTrans" cxnId="{29CD91DC-D5A7-44D8-B40C-0719C52D680F}">
      <dgm:prSet/>
      <dgm:spPr/>
      <dgm:t>
        <a:bodyPr/>
        <a:lstStyle/>
        <a:p>
          <a:endParaRPr lang="en-US"/>
        </a:p>
      </dgm:t>
    </dgm:pt>
    <dgm:pt modelId="{1D600D25-AE7C-49B1-8A2F-60C989127DF8}">
      <dgm:prSet/>
      <dgm:spPr/>
      <dgm:t>
        <a:bodyPr/>
        <a:lstStyle/>
        <a:p>
          <a:r>
            <a:rPr lang="en-US" b="0" i="0">
              <a:effectLst/>
              <a:latin typeface="Times New Roman" panose="02020603050405020304" pitchFamily="18" charset="0"/>
              <a:cs typeface="Times New Roman" panose="02020603050405020304" pitchFamily="18" charset="0"/>
            </a:rPr>
            <a:t>Computational Power</a:t>
          </a:r>
          <a:endParaRPr lang="en-US" b="0" i="0" dirty="0">
            <a:effectLst/>
            <a:latin typeface="Times New Roman" panose="02020603050405020304" pitchFamily="18" charset="0"/>
            <a:cs typeface="Times New Roman" panose="02020603050405020304" pitchFamily="18" charset="0"/>
          </a:endParaRPr>
        </a:p>
      </dgm:t>
    </dgm:pt>
    <dgm:pt modelId="{06495304-5136-41B8-9B50-1B4D4E7F93C4}" type="parTrans" cxnId="{699A17E3-DEC1-4182-A7C4-E420909F4E8F}">
      <dgm:prSet/>
      <dgm:spPr/>
      <dgm:t>
        <a:bodyPr/>
        <a:lstStyle/>
        <a:p>
          <a:endParaRPr lang="en-US"/>
        </a:p>
      </dgm:t>
    </dgm:pt>
    <dgm:pt modelId="{8F7EA81D-124A-450A-8BA2-FECCB4119C3C}" type="sibTrans" cxnId="{699A17E3-DEC1-4182-A7C4-E420909F4E8F}">
      <dgm:prSet/>
      <dgm:spPr/>
      <dgm:t>
        <a:bodyPr/>
        <a:lstStyle/>
        <a:p>
          <a:endParaRPr lang="en-US"/>
        </a:p>
      </dgm:t>
    </dgm:pt>
    <dgm:pt modelId="{9792D866-F678-4A37-8A1B-D1ED3616AB83}">
      <dgm:prSet/>
      <dgm:spPr/>
      <dgm:t>
        <a:bodyPr/>
        <a:lstStyle/>
        <a:p>
          <a:r>
            <a:rPr lang="en-US" b="0" i="0">
              <a:effectLst/>
              <a:latin typeface="Times New Roman" panose="02020603050405020304" pitchFamily="18" charset="0"/>
              <a:cs typeface="Times New Roman" panose="02020603050405020304" pitchFamily="18" charset="0"/>
            </a:rPr>
            <a:t>Sensor Limitations</a:t>
          </a:r>
          <a:endParaRPr lang="en-US" b="0" i="0" dirty="0">
            <a:effectLst/>
            <a:latin typeface="Times New Roman" panose="02020603050405020304" pitchFamily="18" charset="0"/>
            <a:cs typeface="Times New Roman" panose="02020603050405020304" pitchFamily="18" charset="0"/>
          </a:endParaRPr>
        </a:p>
      </dgm:t>
    </dgm:pt>
    <dgm:pt modelId="{24648EC6-ADCD-458B-A537-265EDCD4F933}" type="parTrans" cxnId="{1332F490-BCC7-4A97-BABE-1896E37334BB}">
      <dgm:prSet/>
      <dgm:spPr/>
      <dgm:t>
        <a:bodyPr/>
        <a:lstStyle/>
        <a:p>
          <a:endParaRPr lang="en-US"/>
        </a:p>
      </dgm:t>
    </dgm:pt>
    <dgm:pt modelId="{3BAB6AC3-0341-425F-95F4-99D65E19EA17}" type="sibTrans" cxnId="{1332F490-BCC7-4A97-BABE-1896E37334BB}">
      <dgm:prSet/>
      <dgm:spPr/>
      <dgm:t>
        <a:bodyPr/>
        <a:lstStyle/>
        <a:p>
          <a:endParaRPr lang="en-US"/>
        </a:p>
      </dgm:t>
    </dgm:pt>
    <dgm:pt modelId="{F11F21B0-516E-4EF8-A278-7BA6D990085A}">
      <dgm:prSet/>
      <dgm:spPr/>
      <dgm:t>
        <a:bodyPr/>
        <a:lstStyle/>
        <a:p>
          <a:r>
            <a:rPr lang="en-US" b="0" i="0">
              <a:effectLst/>
              <a:latin typeface="Times New Roman" panose="02020603050405020304" pitchFamily="18" charset="0"/>
              <a:cs typeface="Times New Roman" panose="02020603050405020304" pitchFamily="18" charset="0"/>
            </a:rPr>
            <a:t>Modeling Challenges</a:t>
          </a:r>
          <a:endParaRPr lang="en-US" b="0" i="0" dirty="0">
            <a:effectLst/>
            <a:latin typeface="Times New Roman" panose="02020603050405020304" pitchFamily="18" charset="0"/>
            <a:cs typeface="Times New Roman" panose="02020603050405020304" pitchFamily="18" charset="0"/>
          </a:endParaRPr>
        </a:p>
      </dgm:t>
    </dgm:pt>
    <dgm:pt modelId="{921A24DB-F35A-47C8-86EF-D49F69627173}" type="parTrans" cxnId="{2ED70A76-462C-426E-BC16-1F968114FA0F}">
      <dgm:prSet/>
      <dgm:spPr/>
      <dgm:t>
        <a:bodyPr/>
        <a:lstStyle/>
        <a:p>
          <a:endParaRPr lang="en-US"/>
        </a:p>
      </dgm:t>
    </dgm:pt>
    <dgm:pt modelId="{D71E1826-F7D0-41CD-AF75-2D6CCC23F610}" type="sibTrans" cxnId="{2ED70A76-462C-426E-BC16-1F968114FA0F}">
      <dgm:prSet/>
      <dgm:spPr/>
      <dgm:t>
        <a:bodyPr/>
        <a:lstStyle/>
        <a:p>
          <a:endParaRPr lang="en-US"/>
        </a:p>
      </dgm:t>
    </dgm:pt>
    <dgm:pt modelId="{8E28296F-06DC-4D20-BA04-CAC9C77504B1}">
      <dgm:prSet/>
      <dgm:spPr/>
      <dgm:t>
        <a:bodyPr/>
        <a:lstStyle/>
        <a:p>
          <a:r>
            <a:rPr lang="en-US" b="0" i="0">
              <a:effectLst/>
              <a:latin typeface="Times New Roman" panose="02020603050405020304" pitchFamily="18" charset="0"/>
              <a:cs typeface="Times New Roman" panose="02020603050405020304" pitchFamily="18" charset="0"/>
            </a:rPr>
            <a:t>Algorithm Performance</a:t>
          </a:r>
          <a:endParaRPr lang="en-US" b="0" i="0" dirty="0">
            <a:effectLst/>
            <a:latin typeface="Times New Roman" panose="02020603050405020304" pitchFamily="18" charset="0"/>
            <a:cs typeface="Times New Roman" panose="02020603050405020304" pitchFamily="18" charset="0"/>
          </a:endParaRPr>
        </a:p>
      </dgm:t>
    </dgm:pt>
    <dgm:pt modelId="{BF35ABE2-3940-4EA7-ABA9-7F98F5F70ADB}" type="parTrans" cxnId="{2A721E6F-C7FE-4DD2-B828-9AA85A5B5A4C}">
      <dgm:prSet/>
      <dgm:spPr/>
      <dgm:t>
        <a:bodyPr/>
        <a:lstStyle/>
        <a:p>
          <a:endParaRPr lang="en-US"/>
        </a:p>
      </dgm:t>
    </dgm:pt>
    <dgm:pt modelId="{D419C813-01D0-4AD1-B591-7518DDD532F6}" type="sibTrans" cxnId="{2A721E6F-C7FE-4DD2-B828-9AA85A5B5A4C}">
      <dgm:prSet/>
      <dgm:spPr/>
      <dgm:t>
        <a:bodyPr/>
        <a:lstStyle/>
        <a:p>
          <a:endParaRPr lang="en-US"/>
        </a:p>
      </dgm:t>
    </dgm:pt>
    <dgm:pt modelId="{2DB404EF-777B-42AD-BEE1-FABD400ADF00}">
      <dgm:prSet/>
      <dgm:spPr/>
      <dgm:t>
        <a:bodyPr/>
        <a:lstStyle/>
        <a:p>
          <a:r>
            <a:rPr lang="en-US" b="0" i="0">
              <a:effectLst/>
              <a:latin typeface="Times New Roman" panose="02020603050405020304" pitchFamily="18" charset="0"/>
              <a:cs typeface="Times New Roman" panose="02020603050405020304" pitchFamily="18" charset="0"/>
            </a:rPr>
            <a:t>Dimensionality Reduction Trade-offs</a:t>
          </a:r>
          <a:endParaRPr lang="en-US" b="0" i="0" dirty="0">
            <a:effectLst/>
            <a:latin typeface="Times New Roman" panose="02020603050405020304" pitchFamily="18" charset="0"/>
            <a:cs typeface="Times New Roman" panose="02020603050405020304" pitchFamily="18" charset="0"/>
          </a:endParaRPr>
        </a:p>
      </dgm:t>
    </dgm:pt>
    <dgm:pt modelId="{8559EA99-D196-4747-A2B9-FF9C86B72FC9}" type="parTrans" cxnId="{7DF8CD90-085F-4DD9-B8C3-83BE0E761389}">
      <dgm:prSet/>
      <dgm:spPr/>
      <dgm:t>
        <a:bodyPr/>
        <a:lstStyle/>
        <a:p>
          <a:endParaRPr lang="en-US"/>
        </a:p>
      </dgm:t>
    </dgm:pt>
    <dgm:pt modelId="{5EE6BE7D-2E66-468E-8A3D-794A41432EE8}" type="sibTrans" cxnId="{7DF8CD90-085F-4DD9-B8C3-83BE0E761389}">
      <dgm:prSet/>
      <dgm:spPr/>
      <dgm:t>
        <a:bodyPr/>
        <a:lstStyle/>
        <a:p>
          <a:endParaRPr lang="en-US"/>
        </a:p>
      </dgm:t>
    </dgm:pt>
    <dgm:pt modelId="{17FFBF93-0D59-4067-997C-40F47B7C44FF}">
      <dgm:prSet/>
      <dgm:spPr/>
      <dgm:t>
        <a:bodyPr/>
        <a:lstStyle/>
        <a:p>
          <a:r>
            <a:rPr lang="en-US" b="0" i="0" dirty="0">
              <a:effectLst/>
              <a:latin typeface="Times New Roman" panose="02020603050405020304" pitchFamily="18" charset="0"/>
              <a:cs typeface="Times New Roman" panose="02020603050405020304" pitchFamily="18" charset="0"/>
            </a:rPr>
            <a:t>Geospatial Accuracy</a:t>
          </a:r>
        </a:p>
      </dgm:t>
    </dgm:pt>
    <dgm:pt modelId="{D1D6882F-79E7-453D-84EB-2FA594B368EE}" type="parTrans" cxnId="{FF5C732E-DEE8-46CC-8953-B79536ED2DCD}">
      <dgm:prSet/>
      <dgm:spPr/>
      <dgm:t>
        <a:bodyPr/>
        <a:lstStyle/>
        <a:p>
          <a:endParaRPr lang="en-US"/>
        </a:p>
      </dgm:t>
    </dgm:pt>
    <dgm:pt modelId="{9BDB7EE5-F83F-4FB2-83BA-81C5FD71F5F0}" type="sibTrans" cxnId="{FF5C732E-DEE8-46CC-8953-B79536ED2DCD}">
      <dgm:prSet/>
      <dgm:spPr/>
      <dgm:t>
        <a:bodyPr/>
        <a:lstStyle/>
        <a:p>
          <a:endParaRPr lang="en-US"/>
        </a:p>
      </dgm:t>
    </dgm:pt>
    <dgm:pt modelId="{CC5D29E4-36DA-42A2-87D4-AD54A4BF0F49}">
      <dgm:prSet/>
      <dgm:spPr/>
      <dgm:t>
        <a:bodyPr/>
        <a:lstStyle/>
        <a:p>
          <a:r>
            <a:rPr lang="en-US" b="0" i="0">
              <a:effectLst/>
              <a:latin typeface="Times New Roman" panose="02020603050405020304" pitchFamily="18" charset="0"/>
              <a:cs typeface="Times New Roman" panose="02020603050405020304" pitchFamily="18" charset="0"/>
            </a:rPr>
            <a:t>Georeferencing Errors</a:t>
          </a:r>
          <a:endParaRPr lang="en-US" b="0" i="0" dirty="0">
            <a:effectLst/>
            <a:latin typeface="Times New Roman" panose="02020603050405020304" pitchFamily="18" charset="0"/>
            <a:cs typeface="Times New Roman" panose="02020603050405020304" pitchFamily="18" charset="0"/>
          </a:endParaRPr>
        </a:p>
      </dgm:t>
    </dgm:pt>
    <dgm:pt modelId="{94249D51-8FE0-4A8F-A17D-697709E192A4}" type="parTrans" cxnId="{0D0520E5-B1A0-441E-AEE7-068E485C5B48}">
      <dgm:prSet/>
      <dgm:spPr/>
      <dgm:t>
        <a:bodyPr/>
        <a:lstStyle/>
        <a:p>
          <a:endParaRPr lang="en-US"/>
        </a:p>
      </dgm:t>
    </dgm:pt>
    <dgm:pt modelId="{3A68629C-3A1C-4CD2-976D-E0BC2626D677}" type="sibTrans" cxnId="{0D0520E5-B1A0-441E-AEE7-068E485C5B48}">
      <dgm:prSet/>
      <dgm:spPr/>
      <dgm:t>
        <a:bodyPr/>
        <a:lstStyle/>
        <a:p>
          <a:endParaRPr lang="en-US"/>
        </a:p>
      </dgm:t>
    </dgm:pt>
    <dgm:pt modelId="{FBFA0B06-3F47-4472-A776-E9E691AE80E4}">
      <dgm:prSet/>
      <dgm:spPr/>
      <dgm:t>
        <a:bodyPr/>
        <a:lstStyle/>
        <a:p>
          <a:r>
            <a:rPr lang="en-US" b="0" i="0">
              <a:effectLst/>
              <a:latin typeface="Times New Roman" panose="02020603050405020304" pitchFamily="18" charset="0"/>
              <a:cs typeface="Times New Roman" panose="02020603050405020304" pitchFamily="18" charset="0"/>
            </a:rPr>
            <a:t>Temporal Changes</a:t>
          </a:r>
          <a:endParaRPr lang="en-US" b="0" i="0" dirty="0">
            <a:effectLst/>
            <a:latin typeface="Times New Roman" panose="02020603050405020304" pitchFamily="18" charset="0"/>
            <a:cs typeface="Times New Roman" panose="02020603050405020304" pitchFamily="18" charset="0"/>
          </a:endParaRPr>
        </a:p>
      </dgm:t>
    </dgm:pt>
    <dgm:pt modelId="{77937B18-E5B2-4436-9E77-02076E6BC1DE}" type="parTrans" cxnId="{C34496EC-9759-4558-846A-A00439191899}">
      <dgm:prSet/>
      <dgm:spPr/>
      <dgm:t>
        <a:bodyPr/>
        <a:lstStyle/>
        <a:p>
          <a:endParaRPr lang="en-US"/>
        </a:p>
      </dgm:t>
    </dgm:pt>
    <dgm:pt modelId="{B545BA47-2DBC-42AA-A668-0BB1FC99A64B}" type="sibTrans" cxnId="{C34496EC-9759-4558-846A-A00439191899}">
      <dgm:prSet/>
      <dgm:spPr/>
      <dgm:t>
        <a:bodyPr/>
        <a:lstStyle/>
        <a:p>
          <a:endParaRPr lang="en-US"/>
        </a:p>
      </dgm:t>
    </dgm:pt>
    <dgm:pt modelId="{8A1B8F1F-585A-4BC7-BBE8-04D969F99946}">
      <dgm:prSet/>
      <dgm:spPr/>
      <dgm:t>
        <a:bodyPr/>
        <a:lstStyle/>
        <a:p>
          <a:r>
            <a:rPr lang="en-US" b="0" i="0">
              <a:effectLst/>
              <a:latin typeface="Times New Roman" panose="02020603050405020304" pitchFamily="18" charset="0"/>
              <a:cs typeface="Times New Roman" panose="02020603050405020304" pitchFamily="18" charset="0"/>
            </a:rPr>
            <a:t>Integration and Fusion Issues:</a:t>
          </a:r>
          <a:endParaRPr lang="en-US" b="0" i="0" dirty="0">
            <a:effectLst/>
            <a:latin typeface="Times New Roman" panose="02020603050405020304" pitchFamily="18" charset="0"/>
            <a:cs typeface="Times New Roman" panose="02020603050405020304" pitchFamily="18" charset="0"/>
          </a:endParaRPr>
        </a:p>
      </dgm:t>
    </dgm:pt>
    <dgm:pt modelId="{8A07DFB2-78E5-4D46-ABE3-B4A04D1A09F6}" type="parTrans" cxnId="{53BF01CD-6105-4D6E-93A4-5634C08945A5}">
      <dgm:prSet/>
      <dgm:spPr/>
      <dgm:t>
        <a:bodyPr/>
        <a:lstStyle/>
        <a:p>
          <a:endParaRPr lang="en-US"/>
        </a:p>
      </dgm:t>
    </dgm:pt>
    <dgm:pt modelId="{3A614CFE-3FAC-4B2C-A231-6B6714F1A132}" type="sibTrans" cxnId="{53BF01CD-6105-4D6E-93A4-5634C08945A5}">
      <dgm:prSet/>
      <dgm:spPr/>
      <dgm:t>
        <a:bodyPr/>
        <a:lstStyle/>
        <a:p>
          <a:endParaRPr lang="en-US"/>
        </a:p>
      </dgm:t>
    </dgm:pt>
    <dgm:pt modelId="{9CD50063-4693-4490-BFB2-72A12BF00D1A}">
      <dgm:prSet/>
      <dgm:spPr/>
      <dgm:t>
        <a:bodyPr/>
        <a:lstStyle/>
        <a:p>
          <a:r>
            <a:rPr lang="en-US" b="0" i="0">
              <a:effectLst/>
              <a:latin typeface="Times New Roman" panose="02020603050405020304" pitchFamily="18" charset="0"/>
              <a:cs typeface="Times New Roman" panose="02020603050405020304" pitchFamily="18" charset="0"/>
            </a:rPr>
            <a:t>Data Compatibility</a:t>
          </a:r>
          <a:endParaRPr lang="en-US" b="0" i="0" dirty="0">
            <a:effectLst/>
            <a:latin typeface="Times New Roman" panose="02020603050405020304" pitchFamily="18" charset="0"/>
            <a:cs typeface="Times New Roman" panose="02020603050405020304" pitchFamily="18" charset="0"/>
          </a:endParaRPr>
        </a:p>
      </dgm:t>
    </dgm:pt>
    <dgm:pt modelId="{C34DB1A3-A517-4AC0-A113-EFB178E30862}" type="parTrans" cxnId="{5BAF598E-740F-40FB-B6FD-3E7646E7BDA6}">
      <dgm:prSet/>
      <dgm:spPr/>
      <dgm:t>
        <a:bodyPr/>
        <a:lstStyle/>
        <a:p>
          <a:endParaRPr lang="en-US"/>
        </a:p>
      </dgm:t>
    </dgm:pt>
    <dgm:pt modelId="{3AA3D5D0-1D3D-492D-AF54-2F38FA1C1975}" type="sibTrans" cxnId="{5BAF598E-740F-40FB-B6FD-3E7646E7BDA6}">
      <dgm:prSet/>
      <dgm:spPr/>
      <dgm:t>
        <a:bodyPr/>
        <a:lstStyle/>
        <a:p>
          <a:endParaRPr lang="en-US"/>
        </a:p>
      </dgm:t>
    </dgm:pt>
    <dgm:pt modelId="{7DE9A4C1-A809-4537-A557-93A66BF70A87}">
      <dgm:prSet/>
      <dgm:spPr/>
      <dgm:t>
        <a:bodyPr/>
        <a:lstStyle/>
        <a:p>
          <a:r>
            <a:rPr lang="en-US" b="0" i="0">
              <a:effectLst/>
              <a:latin typeface="Times New Roman" panose="02020603050405020304" pitchFamily="18" charset="0"/>
              <a:cs typeface="Times New Roman" panose="02020603050405020304" pitchFamily="18" charset="0"/>
            </a:rPr>
            <a:t>Synchronization Difficulties</a:t>
          </a:r>
          <a:endParaRPr lang="en-US" b="0" i="0" dirty="0">
            <a:effectLst/>
            <a:latin typeface="Times New Roman" panose="02020603050405020304" pitchFamily="18" charset="0"/>
            <a:cs typeface="Times New Roman" panose="02020603050405020304" pitchFamily="18" charset="0"/>
          </a:endParaRPr>
        </a:p>
      </dgm:t>
    </dgm:pt>
    <dgm:pt modelId="{3520532C-3B73-4C52-96C5-D184380AD52B}" type="parTrans" cxnId="{8AF410A0-51C3-472F-9855-C934E3061586}">
      <dgm:prSet/>
      <dgm:spPr/>
      <dgm:t>
        <a:bodyPr/>
        <a:lstStyle/>
        <a:p>
          <a:endParaRPr lang="en-US"/>
        </a:p>
      </dgm:t>
    </dgm:pt>
    <dgm:pt modelId="{E314D799-561B-4588-B996-237837C76E63}" type="sibTrans" cxnId="{8AF410A0-51C3-472F-9855-C934E3061586}">
      <dgm:prSet/>
      <dgm:spPr/>
      <dgm:t>
        <a:bodyPr/>
        <a:lstStyle/>
        <a:p>
          <a:endParaRPr lang="en-US"/>
        </a:p>
      </dgm:t>
    </dgm:pt>
    <dgm:pt modelId="{3A3CC534-8405-4DCD-8567-BDDC0A3CE639}">
      <dgm:prSet/>
      <dgm:spPr/>
      <dgm:t>
        <a:bodyPr/>
        <a:lstStyle/>
        <a:p>
          <a:r>
            <a:rPr lang="en-US" b="0" i="0">
              <a:effectLst/>
              <a:latin typeface="Times New Roman" panose="02020603050405020304" pitchFamily="18" charset="0"/>
              <a:cs typeface="Times New Roman" panose="02020603050405020304" pitchFamily="18" charset="0"/>
            </a:rPr>
            <a:t>Interpretability and Validation</a:t>
          </a:r>
          <a:endParaRPr lang="en-US" b="0" i="0" dirty="0">
            <a:effectLst/>
            <a:latin typeface="Times New Roman" panose="02020603050405020304" pitchFamily="18" charset="0"/>
            <a:cs typeface="Times New Roman" panose="02020603050405020304" pitchFamily="18" charset="0"/>
          </a:endParaRPr>
        </a:p>
      </dgm:t>
    </dgm:pt>
    <dgm:pt modelId="{059CEE76-12C0-4390-970D-3AB12A615E97}" type="parTrans" cxnId="{A0A9B4D7-6C75-4AFA-B08D-C9A639A9F8F0}">
      <dgm:prSet/>
      <dgm:spPr/>
      <dgm:t>
        <a:bodyPr/>
        <a:lstStyle/>
        <a:p>
          <a:endParaRPr lang="en-US"/>
        </a:p>
      </dgm:t>
    </dgm:pt>
    <dgm:pt modelId="{7E265C70-F6C3-4DD2-B0BB-B56A5BEE1C45}" type="sibTrans" cxnId="{A0A9B4D7-6C75-4AFA-B08D-C9A639A9F8F0}">
      <dgm:prSet/>
      <dgm:spPr/>
      <dgm:t>
        <a:bodyPr/>
        <a:lstStyle/>
        <a:p>
          <a:endParaRPr lang="en-US"/>
        </a:p>
      </dgm:t>
    </dgm:pt>
    <dgm:pt modelId="{10FD98AD-14C2-4D31-BCC0-7B73C1CCB700}">
      <dgm:prSet/>
      <dgm:spPr/>
      <dgm:t>
        <a:bodyPr/>
        <a:lstStyle/>
        <a:p>
          <a:r>
            <a:rPr lang="en-US" b="0" i="0">
              <a:effectLst/>
              <a:latin typeface="Times New Roman" panose="02020603050405020304" pitchFamily="18" charset="0"/>
              <a:cs typeface="Times New Roman" panose="02020603050405020304" pitchFamily="18" charset="0"/>
            </a:rPr>
            <a:t>Limited Ground Truth Data</a:t>
          </a:r>
          <a:endParaRPr lang="en-US" b="0" i="0" dirty="0">
            <a:effectLst/>
            <a:latin typeface="Times New Roman" panose="02020603050405020304" pitchFamily="18" charset="0"/>
            <a:cs typeface="Times New Roman" panose="02020603050405020304" pitchFamily="18" charset="0"/>
          </a:endParaRPr>
        </a:p>
      </dgm:t>
    </dgm:pt>
    <dgm:pt modelId="{2089039B-5C61-4CD9-865B-1FD1AEEC5F44}" type="parTrans" cxnId="{79B4A512-B36D-4A3D-9CF6-1CB671626769}">
      <dgm:prSet/>
      <dgm:spPr/>
      <dgm:t>
        <a:bodyPr/>
        <a:lstStyle/>
        <a:p>
          <a:endParaRPr lang="en-US"/>
        </a:p>
      </dgm:t>
    </dgm:pt>
    <dgm:pt modelId="{665A54EF-EFA5-49D3-92E3-6538716A1A6A}" type="sibTrans" cxnId="{79B4A512-B36D-4A3D-9CF6-1CB671626769}">
      <dgm:prSet/>
      <dgm:spPr/>
      <dgm:t>
        <a:bodyPr/>
        <a:lstStyle/>
        <a:p>
          <a:endParaRPr lang="en-US"/>
        </a:p>
      </dgm:t>
    </dgm:pt>
    <dgm:pt modelId="{A1C1CF56-6DA0-4244-AA06-1ADB7ABA297D}">
      <dgm:prSet/>
      <dgm:spPr/>
      <dgm:t>
        <a:bodyPr/>
        <a:lstStyle/>
        <a:p>
          <a:r>
            <a:rPr lang="en-US" b="0" i="0">
              <a:effectLst/>
              <a:latin typeface="Times New Roman" panose="02020603050405020304" pitchFamily="18" charset="0"/>
              <a:cs typeface="Times New Roman" panose="02020603050405020304" pitchFamily="18" charset="0"/>
            </a:rPr>
            <a:t>Complex Model Interpretability</a:t>
          </a:r>
          <a:endParaRPr lang="en-US" b="0" i="0" dirty="0">
            <a:effectLst/>
            <a:latin typeface="Times New Roman" panose="02020603050405020304" pitchFamily="18" charset="0"/>
            <a:cs typeface="Times New Roman" panose="02020603050405020304" pitchFamily="18" charset="0"/>
          </a:endParaRPr>
        </a:p>
      </dgm:t>
    </dgm:pt>
    <dgm:pt modelId="{5E41D572-D8E8-4B7B-94B0-004BB3AE9A6C}" type="parTrans" cxnId="{2FB4ECC4-FAB0-4FF9-ADCA-97318578F595}">
      <dgm:prSet/>
      <dgm:spPr/>
      <dgm:t>
        <a:bodyPr/>
        <a:lstStyle/>
        <a:p>
          <a:endParaRPr lang="en-US"/>
        </a:p>
      </dgm:t>
    </dgm:pt>
    <dgm:pt modelId="{EC441E66-B396-4138-9329-2FCA5DB59524}" type="sibTrans" cxnId="{2FB4ECC4-FAB0-4FF9-ADCA-97318578F595}">
      <dgm:prSet/>
      <dgm:spPr/>
      <dgm:t>
        <a:bodyPr/>
        <a:lstStyle/>
        <a:p>
          <a:endParaRPr lang="en-US"/>
        </a:p>
      </dgm:t>
    </dgm:pt>
    <dgm:pt modelId="{5345EEB4-2E84-47B8-B05D-AC1BB4661509}">
      <dgm:prSet/>
      <dgm:spPr/>
      <dgm:t>
        <a:bodyPr/>
        <a:lstStyle/>
        <a:p>
          <a:r>
            <a:rPr lang="en-US" b="0" i="0">
              <a:effectLst/>
              <a:latin typeface="Times New Roman" panose="02020603050405020304" pitchFamily="18" charset="0"/>
              <a:cs typeface="Times New Roman" panose="02020603050405020304" pitchFamily="18" charset="0"/>
            </a:rPr>
            <a:t>Environmental Factors</a:t>
          </a:r>
          <a:endParaRPr lang="en-US" b="0" i="0" dirty="0">
            <a:effectLst/>
            <a:latin typeface="Times New Roman" panose="02020603050405020304" pitchFamily="18" charset="0"/>
            <a:cs typeface="Times New Roman" panose="02020603050405020304" pitchFamily="18" charset="0"/>
          </a:endParaRPr>
        </a:p>
      </dgm:t>
    </dgm:pt>
    <dgm:pt modelId="{322402A3-A090-4620-9670-CFADDC516B21}" type="parTrans" cxnId="{CDECE38D-3F86-4693-B680-F7C6EAE13634}">
      <dgm:prSet/>
      <dgm:spPr/>
      <dgm:t>
        <a:bodyPr/>
        <a:lstStyle/>
        <a:p>
          <a:endParaRPr lang="en-US"/>
        </a:p>
      </dgm:t>
    </dgm:pt>
    <dgm:pt modelId="{87818F3B-B626-4930-9D33-D571DB125B00}" type="sibTrans" cxnId="{CDECE38D-3F86-4693-B680-F7C6EAE13634}">
      <dgm:prSet/>
      <dgm:spPr/>
      <dgm:t>
        <a:bodyPr/>
        <a:lstStyle/>
        <a:p>
          <a:endParaRPr lang="en-US"/>
        </a:p>
      </dgm:t>
    </dgm:pt>
    <dgm:pt modelId="{B0F808BF-29E7-4D0F-964E-34F518059A33}">
      <dgm:prSet/>
      <dgm:spPr/>
      <dgm:t>
        <a:bodyPr/>
        <a:lstStyle/>
        <a:p>
          <a:r>
            <a:rPr lang="en-US" b="0" i="0">
              <a:effectLst/>
              <a:latin typeface="Times New Roman" panose="02020603050405020304" pitchFamily="18" charset="0"/>
              <a:cs typeface="Times New Roman" panose="02020603050405020304" pitchFamily="18" charset="0"/>
            </a:rPr>
            <a:t>Dynamic Nature of Foliage</a:t>
          </a:r>
          <a:endParaRPr lang="en-US" b="0" i="0" dirty="0">
            <a:effectLst/>
            <a:latin typeface="Times New Roman" panose="02020603050405020304" pitchFamily="18" charset="0"/>
            <a:cs typeface="Times New Roman" panose="02020603050405020304" pitchFamily="18" charset="0"/>
          </a:endParaRPr>
        </a:p>
      </dgm:t>
    </dgm:pt>
    <dgm:pt modelId="{1A690B3A-8852-49B6-957F-95804B194A95}" type="parTrans" cxnId="{9F8B871E-D9E8-49AF-83D4-2EDF0B58C9EC}">
      <dgm:prSet/>
      <dgm:spPr/>
      <dgm:t>
        <a:bodyPr/>
        <a:lstStyle/>
        <a:p>
          <a:endParaRPr lang="en-US"/>
        </a:p>
      </dgm:t>
    </dgm:pt>
    <dgm:pt modelId="{684665D1-C0C0-457F-8214-2C1DCCBCC7F5}" type="sibTrans" cxnId="{9F8B871E-D9E8-49AF-83D4-2EDF0B58C9EC}">
      <dgm:prSet/>
      <dgm:spPr/>
      <dgm:t>
        <a:bodyPr/>
        <a:lstStyle/>
        <a:p>
          <a:endParaRPr lang="en-US"/>
        </a:p>
      </dgm:t>
    </dgm:pt>
    <dgm:pt modelId="{AE10EAAC-8D05-44E4-BBEA-D4DC217483CF}">
      <dgm:prSet/>
      <dgm:spPr/>
      <dgm:t>
        <a:bodyPr/>
        <a:lstStyle/>
        <a:p>
          <a:r>
            <a:rPr lang="en-US" b="0" i="0">
              <a:effectLst/>
              <a:latin typeface="Times New Roman" panose="02020603050405020304" pitchFamily="18" charset="0"/>
              <a:cs typeface="Times New Roman" panose="02020603050405020304" pitchFamily="18" charset="0"/>
            </a:rPr>
            <a:t>Impact of Obstructions</a:t>
          </a:r>
          <a:endParaRPr lang="en-US" b="0" dirty="0">
            <a:effectLst/>
            <a:latin typeface="Times New Roman" panose="02020603050405020304" pitchFamily="18" charset="0"/>
            <a:cs typeface="Times New Roman" panose="02020603050405020304" pitchFamily="18" charset="0"/>
          </a:endParaRPr>
        </a:p>
      </dgm:t>
    </dgm:pt>
    <dgm:pt modelId="{4A908DB2-B228-41F6-98A4-E8FE5515BA68}" type="parTrans" cxnId="{01DB0162-A809-40FB-AED8-4DCDF03316F3}">
      <dgm:prSet/>
      <dgm:spPr/>
      <dgm:t>
        <a:bodyPr/>
        <a:lstStyle/>
        <a:p>
          <a:endParaRPr lang="en-US"/>
        </a:p>
      </dgm:t>
    </dgm:pt>
    <dgm:pt modelId="{66E9DDA7-6796-4DF4-A79E-EF8BD0232796}" type="sibTrans" cxnId="{01DB0162-A809-40FB-AED8-4DCDF03316F3}">
      <dgm:prSet/>
      <dgm:spPr/>
      <dgm:t>
        <a:bodyPr/>
        <a:lstStyle/>
        <a:p>
          <a:endParaRPr lang="en-US"/>
        </a:p>
      </dgm:t>
    </dgm:pt>
    <dgm:pt modelId="{83704ADE-AE7B-45E0-B711-5D40128275FB}">
      <dgm:prSet custT="1"/>
      <dgm:spPr/>
      <dgm:t>
        <a:bodyPr/>
        <a:lstStyle/>
        <a:p>
          <a:r>
            <a:rPr lang="en-US" sz="1800" b="1" kern="1200" dirty="0">
              <a:solidFill>
                <a:prstClr val="black">
                  <a:hueOff val="0"/>
                  <a:satOff val="0"/>
                  <a:lumOff val="0"/>
                  <a:alphaOff val="0"/>
                </a:prstClr>
              </a:solidFill>
              <a:effectLst/>
              <a:latin typeface="Open Sans Bold" panose="020B0806030504020204" pitchFamily="34" charset="0"/>
              <a:ea typeface="Open Sans Bold" panose="020B0806030504020204" pitchFamily="34" charset="0"/>
              <a:cs typeface="Open Sans Bold" panose="020B0806030504020204" pitchFamily="34" charset="0"/>
            </a:rPr>
            <a:t>Delimitations</a:t>
          </a:r>
        </a:p>
      </dgm:t>
    </dgm:pt>
    <dgm:pt modelId="{4D64BB78-1071-4C33-AAA1-BC8EF3CBFD62}" type="parTrans" cxnId="{29A28895-45AD-4A53-83E4-729A5E3C0E8A}">
      <dgm:prSet/>
      <dgm:spPr/>
      <dgm:t>
        <a:bodyPr/>
        <a:lstStyle/>
        <a:p>
          <a:endParaRPr lang="en-US"/>
        </a:p>
      </dgm:t>
    </dgm:pt>
    <dgm:pt modelId="{D23602B3-9B6F-44A4-9A22-995B35EACCB9}" type="sibTrans" cxnId="{29A28895-45AD-4A53-83E4-729A5E3C0E8A}">
      <dgm:prSet/>
      <dgm:spPr/>
      <dgm:t>
        <a:bodyPr/>
        <a:lstStyle/>
        <a:p>
          <a:endParaRPr lang="en-US"/>
        </a:p>
      </dgm:t>
    </dgm:pt>
    <dgm:pt modelId="{732C171C-9D97-463F-BDF9-E9388F3A4EE4}">
      <dgm:prSet/>
      <dgm:spPr/>
      <dgm:t>
        <a:bodyPr/>
        <a:lstStyle/>
        <a:p>
          <a:r>
            <a:rPr lang="en-US" b="0" i="0">
              <a:effectLst/>
              <a:latin typeface="Times New Roman" panose="02020603050405020304" pitchFamily="18" charset="0"/>
              <a:cs typeface="Times New Roman" panose="02020603050405020304" pitchFamily="18" charset="0"/>
            </a:rPr>
            <a:t>Scope of Study</a:t>
          </a:r>
          <a:endParaRPr lang="en-US" b="0" i="0" dirty="0">
            <a:effectLst/>
            <a:latin typeface="Times New Roman" panose="02020603050405020304" pitchFamily="18" charset="0"/>
            <a:cs typeface="Times New Roman" panose="02020603050405020304" pitchFamily="18" charset="0"/>
          </a:endParaRPr>
        </a:p>
      </dgm:t>
    </dgm:pt>
    <dgm:pt modelId="{FF855ABA-B135-4856-94AC-F0C30B1F6980}" type="parTrans" cxnId="{C1DA6002-0FF4-41D0-9295-6317F899B2F6}">
      <dgm:prSet/>
      <dgm:spPr/>
      <dgm:t>
        <a:bodyPr/>
        <a:lstStyle/>
        <a:p>
          <a:endParaRPr lang="en-US"/>
        </a:p>
      </dgm:t>
    </dgm:pt>
    <dgm:pt modelId="{B3F8E23E-852A-427A-8AFB-527FEF7D5E8E}" type="sibTrans" cxnId="{C1DA6002-0FF4-41D0-9295-6317F899B2F6}">
      <dgm:prSet/>
      <dgm:spPr/>
      <dgm:t>
        <a:bodyPr/>
        <a:lstStyle/>
        <a:p>
          <a:endParaRPr lang="en-US"/>
        </a:p>
      </dgm:t>
    </dgm:pt>
    <dgm:pt modelId="{9565CA5B-78B7-4F5B-81E0-A4638AEE689E}">
      <dgm:prSet/>
      <dgm:spPr/>
      <dgm:t>
        <a:bodyPr/>
        <a:lstStyle/>
        <a:p>
          <a:r>
            <a:rPr lang="en-US" b="0" i="0">
              <a:effectLst/>
              <a:latin typeface="Times New Roman" panose="02020603050405020304" pitchFamily="18" charset="0"/>
              <a:cs typeface="Times New Roman" panose="02020603050405020304" pitchFamily="18" charset="0"/>
            </a:rPr>
            <a:t>Geographical Boundaries</a:t>
          </a:r>
          <a:endParaRPr lang="en-US" b="0" i="0" dirty="0">
            <a:effectLst/>
            <a:latin typeface="Times New Roman" panose="02020603050405020304" pitchFamily="18" charset="0"/>
            <a:cs typeface="Times New Roman" panose="02020603050405020304" pitchFamily="18" charset="0"/>
          </a:endParaRPr>
        </a:p>
      </dgm:t>
    </dgm:pt>
    <dgm:pt modelId="{B73047B0-FDBC-40D7-8A06-43E74855195A}" type="parTrans" cxnId="{9EE92ECB-B434-42BC-9B91-E43F0567601D}">
      <dgm:prSet/>
      <dgm:spPr/>
      <dgm:t>
        <a:bodyPr/>
        <a:lstStyle/>
        <a:p>
          <a:endParaRPr lang="en-US"/>
        </a:p>
      </dgm:t>
    </dgm:pt>
    <dgm:pt modelId="{77130203-A331-41C5-A73D-4C8BE648393B}" type="sibTrans" cxnId="{9EE92ECB-B434-42BC-9B91-E43F0567601D}">
      <dgm:prSet/>
      <dgm:spPr/>
      <dgm:t>
        <a:bodyPr/>
        <a:lstStyle/>
        <a:p>
          <a:endParaRPr lang="en-US"/>
        </a:p>
      </dgm:t>
    </dgm:pt>
    <dgm:pt modelId="{71CDF7A5-E740-44B4-9A7B-1240503A522F}">
      <dgm:prSet/>
      <dgm:spPr/>
      <dgm:t>
        <a:bodyPr/>
        <a:lstStyle/>
        <a:p>
          <a:r>
            <a:rPr lang="en-US" b="0" i="0">
              <a:effectLst/>
              <a:latin typeface="Times New Roman" panose="02020603050405020304" pitchFamily="18" charset="0"/>
              <a:cs typeface="Times New Roman" panose="02020603050405020304" pitchFamily="18" charset="0"/>
            </a:rPr>
            <a:t>Type of Vegetation</a:t>
          </a:r>
          <a:endParaRPr lang="en-US" b="0" i="0" dirty="0">
            <a:effectLst/>
            <a:latin typeface="Times New Roman" panose="02020603050405020304" pitchFamily="18" charset="0"/>
            <a:cs typeface="Times New Roman" panose="02020603050405020304" pitchFamily="18" charset="0"/>
          </a:endParaRPr>
        </a:p>
      </dgm:t>
    </dgm:pt>
    <dgm:pt modelId="{AD36AF66-AFF9-45EC-8A7C-C4A02B96707B}" type="parTrans" cxnId="{C4ECBA02-AFB2-46EC-AF29-2877240BBE80}">
      <dgm:prSet/>
      <dgm:spPr/>
      <dgm:t>
        <a:bodyPr/>
        <a:lstStyle/>
        <a:p>
          <a:endParaRPr lang="en-US"/>
        </a:p>
      </dgm:t>
    </dgm:pt>
    <dgm:pt modelId="{F5272206-802F-4F6C-AB4F-FA5B6EE3E216}" type="sibTrans" cxnId="{C4ECBA02-AFB2-46EC-AF29-2877240BBE80}">
      <dgm:prSet/>
      <dgm:spPr/>
      <dgm:t>
        <a:bodyPr/>
        <a:lstStyle/>
        <a:p>
          <a:endParaRPr lang="en-US"/>
        </a:p>
      </dgm:t>
    </dgm:pt>
    <dgm:pt modelId="{B23A37E9-77DB-4921-8BD8-589D27F15EFD}">
      <dgm:prSet/>
      <dgm:spPr/>
      <dgm:t>
        <a:bodyPr/>
        <a:lstStyle/>
        <a:p>
          <a:r>
            <a:rPr lang="en-US" b="0" i="0">
              <a:effectLst/>
              <a:latin typeface="Times New Roman" panose="02020603050405020304" pitchFamily="18" charset="0"/>
              <a:cs typeface="Times New Roman" panose="02020603050405020304" pitchFamily="18" charset="0"/>
            </a:rPr>
            <a:t>Temporal Range</a:t>
          </a:r>
          <a:endParaRPr lang="en-US" b="0" i="0" dirty="0">
            <a:effectLst/>
            <a:latin typeface="Times New Roman" panose="02020603050405020304" pitchFamily="18" charset="0"/>
            <a:cs typeface="Times New Roman" panose="02020603050405020304" pitchFamily="18" charset="0"/>
          </a:endParaRPr>
        </a:p>
      </dgm:t>
    </dgm:pt>
    <dgm:pt modelId="{C5E277BC-1EB6-48DC-B121-0C71C7F54068}" type="parTrans" cxnId="{CAD73E59-F7F3-4EAE-A20E-05C35E8B05AE}">
      <dgm:prSet/>
      <dgm:spPr/>
      <dgm:t>
        <a:bodyPr/>
        <a:lstStyle/>
        <a:p>
          <a:endParaRPr lang="en-US"/>
        </a:p>
      </dgm:t>
    </dgm:pt>
    <dgm:pt modelId="{191F1543-B030-4EA2-AA26-A1F9F306DC87}" type="sibTrans" cxnId="{CAD73E59-F7F3-4EAE-A20E-05C35E8B05AE}">
      <dgm:prSet/>
      <dgm:spPr/>
      <dgm:t>
        <a:bodyPr/>
        <a:lstStyle/>
        <a:p>
          <a:endParaRPr lang="en-US"/>
        </a:p>
      </dgm:t>
    </dgm:pt>
    <dgm:pt modelId="{516D72A5-231F-40E8-8E1B-F172C1ACE329}">
      <dgm:prSet/>
      <dgm:spPr/>
      <dgm:t>
        <a:bodyPr/>
        <a:lstStyle/>
        <a:p>
          <a:r>
            <a:rPr lang="en-US" b="0" i="0">
              <a:effectLst/>
              <a:latin typeface="Times New Roman" panose="02020603050405020304" pitchFamily="18" charset="0"/>
              <a:cs typeface="Times New Roman" panose="02020603050405020304" pitchFamily="18" charset="0"/>
            </a:rPr>
            <a:t>Fixed Time Periods</a:t>
          </a:r>
          <a:endParaRPr lang="en-US" b="0" i="0" dirty="0">
            <a:effectLst/>
            <a:latin typeface="Times New Roman" panose="02020603050405020304" pitchFamily="18" charset="0"/>
            <a:cs typeface="Times New Roman" panose="02020603050405020304" pitchFamily="18" charset="0"/>
          </a:endParaRPr>
        </a:p>
      </dgm:t>
    </dgm:pt>
    <dgm:pt modelId="{28394DB1-847C-4A2C-A2F6-BD3ECBBD99C8}" type="parTrans" cxnId="{02423E75-ED4F-44B1-B0FC-76763FF1B021}">
      <dgm:prSet/>
      <dgm:spPr/>
      <dgm:t>
        <a:bodyPr/>
        <a:lstStyle/>
        <a:p>
          <a:endParaRPr lang="en-US"/>
        </a:p>
      </dgm:t>
    </dgm:pt>
    <dgm:pt modelId="{E7328127-F350-4427-A6A0-AFB27D433D58}" type="sibTrans" cxnId="{02423E75-ED4F-44B1-B0FC-76763FF1B021}">
      <dgm:prSet/>
      <dgm:spPr/>
      <dgm:t>
        <a:bodyPr/>
        <a:lstStyle/>
        <a:p>
          <a:endParaRPr lang="en-US"/>
        </a:p>
      </dgm:t>
    </dgm:pt>
    <dgm:pt modelId="{795AD6D7-F875-430F-919C-29EA018DFC1A}">
      <dgm:prSet/>
      <dgm:spPr/>
      <dgm:t>
        <a:bodyPr/>
        <a:lstStyle/>
        <a:p>
          <a:r>
            <a:rPr lang="en-US" b="0" i="0">
              <a:effectLst/>
              <a:latin typeface="Times New Roman" panose="02020603050405020304" pitchFamily="18" charset="0"/>
              <a:cs typeface="Times New Roman" panose="02020603050405020304" pitchFamily="18" charset="0"/>
            </a:rPr>
            <a:t>Update Frequency</a:t>
          </a:r>
          <a:endParaRPr lang="en-US" b="0" i="0" dirty="0">
            <a:effectLst/>
            <a:latin typeface="Times New Roman" panose="02020603050405020304" pitchFamily="18" charset="0"/>
            <a:cs typeface="Times New Roman" panose="02020603050405020304" pitchFamily="18" charset="0"/>
          </a:endParaRPr>
        </a:p>
      </dgm:t>
    </dgm:pt>
    <dgm:pt modelId="{FA984750-121D-4018-888D-44B33F4E7C64}" type="parTrans" cxnId="{C427F2AB-CE20-4646-BF0A-EE72D16C9E08}">
      <dgm:prSet/>
      <dgm:spPr/>
      <dgm:t>
        <a:bodyPr/>
        <a:lstStyle/>
        <a:p>
          <a:endParaRPr lang="en-US"/>
        </a:p>
      </dgm:t>
    </dgm:pt>
    <dgm:pt modelId="{A2F4B4AB-3E96-4C02-87C5-D12A6C1D9D43}" type="sibTrans" cxnId="{C427F2AB-CE20-4646-BF0A-EE72D16C9E08}">
      <dgm:prSet/>
      <dgm:spPr/>
      <dgm:t>
        <a:bodyPr/>
        <a:lstStyle/>
        <a:p>
          <a:endParaRPr lang="en-US"/>
        </a:p>
      </dgm:t>
    </dgm:pt>
    <dgm:pt modelId="{4FFCCDFF-2C55-4D80-B4CD-CEEB89DAF9CD}">
      <dgm:prSet/>
      <dgm:spPr/>
      <dgm:t>
        <a:bodyPr/>
        <a:lstStyle/>
        <a:p>
          <a:r>
            <a:rPr lang="en-US" b="0" i="0">
              <a:effectLst/>
              <a:latin typeface="Times New Roman" panose="02020603050405020304" pitchFamily="18" charset="0"/>
              <a:cs typeface="Times New Roman" panose="02020603050405020304" pitchFamily="18" charset="0"/>
            </a:rPr>
            <a:t>Technological Focus</a:t>
          </a:r>
          <a:endParaRPr lang="en-US" b="0" i="0" dirty="0">
            <a:effectLst/>
            <a:latin typeface="Times New Roman" panose="02020603050405020304" pitchFamily="18" charset="0"/>
            <a:cs typeface="Times New Roman" panose="02020603050405020304" pitchFamily="18" charset="0"/>
          </a:endParaRPr>
        </a:p>
      </dgm:t>
    </dgm:pt>
    <dgm:pt modelId="{7626D697-1816-4498-8B97-CA169EC83C7D}" type="parTrans" cxnId="{2BADD6F1-0AE9-4182-8A3A-3223DAAA7BD6}">
      <dgm:prSet/>
      <dgm:spPr/>
      <dgm:t>
        <a:bodyPr/>
        <a:lstStyle/>
        <a:p>
          <a:endParaRPr lang="en-US"/>
        </a:p>
      </dgm:t>
    </dgm:pt>
    <dgm:pt modelId="{80B95363-3CCF-4C7C-B766-F7D1A5C704B1}" type="sibTrans" cxnId="{2BADD6F1-0AE9-4182-8A3A-3223DAAA7BD6}">
      <dgm:prSet/>
      <dgm:spPr/>
      <dgm:t>
        <a:bodyPr/>
        <a:lstStyle/>
        <a:p>
          <a:endParaRPr lang="en-US"/>
        </a:p>
      </dgm:t>
    </dgm:pt>
    <dgm:pt modelId="{D216B407-8589-4019-A729-02EB44648901}">
      <dgm:prSet/>
      <dgm:spPr/>
      <dgm:t>
        <a:bodyPr/>
        <a:lstStyle/>
        <a:p>
          <a:r>
            <a:rPr lang="en-US" b="0" i="0">
              <a:effectLst/>
              <a:latin typeface="Times New Roman" panose="02020603050405020304" pitchFamily="18" charset="0"/>
              <a:cs typeface="Times New Roman" panose="02020603050405020304" pitchFamily="18" charset="0"/>
            </a:rPr>
            <a:t>Selected Algorithms</a:t>
          </a:r>
          <a:endParaRPr lang="en-US" b="0" i="0" dirty="0">
            <a:effectLst/>
            <a:latin typeface="Times New Roman" panose="02020603050405020304" pitchFamily="18" charset="0"/>
            <a:cs typeface="Times New Roman" panose="02020603050405020304" pitchFamily="18" charset="0"/>
          </a:endParaRPr>
        </a:p>
      </dgm:t>
    </dgm:pt>
    <dgm:pt modelId="{4BE3F1B0-EDD0-400B-90EF-191C53D22D9B}" type="parTrans" cxnId="{680112E0-8A39-4A1C-9300-40FA103B0977}">
      <dgm:prSet/>
      <dgm:spPr/>
      <dgm:t>
        <a:bodyPr/>
        <a:lstStyle/>
        <a:p>
          <a:endParaRPr lang="en-US"/>
        </a:p>
      </dgm:t>
    </dgm:pt>
    <dgm:pt modelId="{2F15EA7F-02BD-4FEC-A230-D45846FFC094}" type="sibTrans" cxnId="{680112E0-8A39-4A1C-9300-40FA103B0977}">
      <dgm:prSet/>
      <dgm:spPr/>
      <dgm:t>
        <a:bodyPr/>
        <a:lstStyle/>
        <a:p>
          <a:endParaRPr lang="en-US"/>
        </a:p>
      </dgm:t>
    </dgm:pt>
    <dgm:pt modelId="{F4CA41D2-793A-4339-8E6C-DEA7AF91C5E8}">
      <dgm:prSet/>
      <dgm:spPr/>
      <dgm:t>
        <a:bodyPr/>
        <a:lstStyle/>
        <a:p>
          <a:r>
            <a:rPr lang="en-US" b="0" i="0" dirty="0">
              <a:effectLst/>
              <a:latin typeface="Times New Roman" panose="02020603050405020304" pitchFamily="18" charset="0"/>
              <a:cs typeface="Times New Roman" panose="02020603050405020304" pitchFamily="18" charset="0"/>
            </a:rPr>
            <a:t>Data Sources</a:t>
          </a:r>
        </a:p>
      </dgm:t>
    </dgm:pt>
    <dgm:pt modelId="{709DA8B4-D6E2-4372-9A5F-25AC777A2BAA}" type="parTrans" cxnId="{2C660E0D-E341-4B7A-916D-D1D7C9362F3D}">
      <dgm:prSet/>
      <dgm:spPr/>
      <dgm:t>
        <a:bodyPr/>
        <a:lstStyle/>
        <a:p>
          <a:endParaRPr lang="en-US"/>
        </a:p>
      </dgm:t>
    </dgm:pt>
    <dgm:pt modelId="{10CB780A-6F1F-4903-B574-FC7B851034F6}" type="sibTrans" cxnId="{2C660E0D-E341-4B7A-916D-D1D7C9362F3D}">
      <dgm:prSet/>
      <dgm:spPr/>
      <dgm:t>
        <a:bodyPr/>
        <a:lstStyle/>
        <a:p>
          <a:endParaRPr lang="en-US"/>
        </a:p>
      </dgm:t>
    </dgm:pt>
    <dgm:pt modelId="{953F6680-FA9D-480E-BE02-2A6ABF99BD2C}">
      <dgm:prSet/>
      <dgm:spPr/>
      <dgm:t>
        <a:bodyPr/>
        <a:lstStyle/>
        <a:p>
          <a:r>
            <a:rPr lang="en-US" b="0" i="0">
              <a:effectLst/>
              <a:latin typeface="Times New Roman" panose="02020603050405020304" pitchFamily="18" charset="0"/>
              <a:cs typeface="Times New Roman" panose="02020603050405020304" pitchFamily="18" charset="0"/>
            </a:rPr>
            <a:t>Methodological Choices</a:t>
          </a:r>
          <a:endParaRPr lang="en-US" b="0" i="0" dirty="0">
            <a:effectLst/>
            <a:latin typeface="Times New Roman" panose="02020603050405020304" pitchFamily="18" charset="0"/>
            <a:cs typeface="Times New Roman" panose="02020603050405020304" pitchFamily="18" charset="0"/>
          </a:endParaRPr>
        </a:p>
      </dgm:t>
    </dgm:pt>
    <dgm:pt modelId="{59FF5F94-F7C1-42F7-907A-E5A96129B6EF}" type="parTrans" cxnId="{3D0A9FEB-96CD-46E7-960F-1AE09237108B}">
      <dgm:prSet/>
      <dgm:spPr/>
      <dgm:t>
        <a:bodyPr/>
        <a:lstStyle/>
        <a:p>
          <a:endParaRPr lang="en-US"/>
        </a:p>
      </dgm:t>
    </dgm:pt>
    <dgm:pt modelId="{8719E01D-B947-4FD4-BDA9-429C560A14F5}" type="sibTrans" cxnId="{3D0A9FEB-96CD-46E7-960F-1AE09237108B}">
      <dgm:prSet/>
      <dgm:spPr/>
      <dgm:t>
        <a:bodyPr/>
        <a:lstStyle/>
        <a:p>
          <a:endParaRPr lang="en-US"/>
        </a:p>
      </dgm:t>
    </dgm:pt>
    <dgm:pt modelId="{FC30A35E-91E9-4A25-9B61-956A5914E9AA}">
      <dgm:prSet/>
      <dgm:spPr/>
      <dgm:t>
        <a:bodyPr/>
        <a:lstStyle/>
        <a:p>
          <a:r>
            <a:rPr lang="en-US" b="0" i="0">
              <a:effectLst/>
              <a:latin typeface="Times New Roman" panose="02020603050405020304" pitchFamily="18" charset="0"/>
              <a:cs typeface="Times New Roman" panose="02020603050405020304" pitchFamily="18" charset="0"/>
            </a:rPr>
            <a:t>Preprocessing Techniques</a:t>
          </a:r>
          <a:endParaRPr lang="en-US" b="0" i="0" dirty="0">
            <a:effectLst/>
            <a:latin typeface="Times New Roman" panose="02020603050405020304" pitchFamily="18" charset="0"/>
            <a:cs typeface="Times New Roman" panose="02020603050405020304" pitchFamily="18" charset="0"/>
          </a:endParaRPr>
        </a:p>
      </dgm:t>
    </dgm:pt>
    <dgm:pt modelId="{750E2A37-796A-4AF4-823F-9FD05765902A}" type="parTrans" cxnId="{4F5C7BA4-4E1F-4382-8FD0-033AE90A53FF}">
      <dgm:prSet/>
      <dgm:spPr/>
      <dgm:t>
        <a:bodyPr/>
        <a:lstStyle/>
        <a:p>
          <a:endParaRPr lang="en-US"/>
        </a:p>
      </dgm:t>
    </dgm:pt>
    <dgm:pt modelId="{E605EC84-B707-4CCA-82FD-CFE8C820215A}" type="sibTrans" cxnId="{4F5C7BA4-4E1F-4382-8FD0-033AE90A53FF}">
      <dgm:prSet/>
      <dgm:spPr/>
      <dgm:t>
        <a:bodyPr/>
        <a:lstStyle/>
        <a:p>
          <a:endParaRPr lang="en-US"/>
        </a:p>
      </dgm:t>
    </dgm:pt>
    <dgm:pt modelId="{2E5433BC-72A7-45CA-902F-97FF430873B2}">
      <dgm:prSet/>
      <dgm:spPr/>
      <dgm:t>
        <a:bodyPr/>
        <a:lstStyle/>
        <a:p>
          <a:r>
            <a:rPr lang="en-US" b="0" i="0">
              <a:effectLst/>
              <a:latin typeface="Times New Roman" panose="02020603050405020304" pitchFamily="18" charset="0"/>
              <a:cs typeface="Times New Roman" panose="02020603050405020304" pitchFamily="18" charset="0"/>
            </a:rPr>
            <a:t>Feature Extraction Methods</a:t>
          </a:r>
          <a:endParaRPr lang="en-US" b="0" i="0" dirty="0">
            <a:effectLst/>
            <a:latin typeface="Times New Roman" panose="02020603050405020304" pitchFamily="18" charset="0"/>
            <a:cs typeface="Times New Roman" panose="02020603050405020304" pitchFamily="18" charset="0"/>
          </a:endParaRPr>
        </a:p>
      </dgm:t>
    </dgm:pt>
    <dgm:pt modelId="{9F0A4E5C-7C24-45C2-A2F0-E862EE5FB272}" type="parTrans" cxnId="{0D376064-EB79-4103-80E3-1C0C27AA7E8E}">
      <dgm:prSet/>
      <dgm:spPr/>
      <dgm:t>
        <a:bodyPr/>
        <a:lstStyle/>
        <a:p>
          <a:endParaRPr lang="en-US"/>
        </a:p>
      </dgm:t>
    </dgm:pt>
    <dgm:pt modelId="{D3585163-CC75-425F-B0F1-155DFA117C56}" type="sibTrans" cxnId="{0D376064-EB79-4103-80E3-1C0C27AA7E8E}">
      <dgm:prSet/>
      <dgm:spPr/>
      <dgm:t>
        <a:bodyPr/>
        <a:lstStyle/>
        <a:p>
          <a:endParaRPr lang="en-US"/>
        </a:p>
      </dgm:t>
    </dgm:pt>
    <dgm:pt modelId="{1BF95A4E-C48D-4B24-B192-F265E5C62D1D}">
      <dgm:prSet/>
      <dgm:spPr/>
      <dgm:t>
        <a:bodyPr/>
        <a:lstStyle/>
        <a:p>
          <a:r>
            <a:rPr lang="en-US" b="0" i="0">
              <a:effectLst/>
              <a:latin typeface="Times New Roman" panose="02020603050405020304" pitchFamily="18" charset="0"/>
              <a:cs typeface="Times New Roman" panose="02020603050405020304" pitchFamily="18" charset="0"/>
            </a:rPr>
            <a:t>Stakeholder Involvement</a:t>
          </a:r>
          <a:endParaRPr lang="en-US" b="0" i="0" dirty="0">
            <a:effectLst/>
            <a:latin typeface="Times New Roman" panose="02020603050405020304" pitchFamily="18" charset="0"/>
            <a:cs typeface="Times New Roman" panose="02020603050405020304" pitchFamily="18" charset="0"/>
          </a:endParaRPr>
        </a:p>
      </dgm:t>
    </dgm:pt>
    <dgm:pt modelId="{2F08C960-FFFE-47AC-941B-B79DAFD7042C}" type="parTrans" cxnId="{F5B0603C-D738-4539-969D-34C325090D15}">
      <dgm:prSet/>
      <dgm:spPr/>
      <dgm:t>
        <a:bodyPr/>
        <a:lstStyle/>
        <a:p>
          <a:endParaRPr lang="en-US"/>
        </a:p>
      </dgm:t>
    </dgm:pt>
    <dgm:pt modelId="{F86B8FAD-E761-400E-8CEE-43906CDBC256}" type="sibTrans" cxnId="{F5B0603C-D738-4539-969D-34C325090D15}">
      <dgm:prSet/>
      <dgm:spPr/>
      <dgm:t>
        <a:bodyPr/>
        <a:lstStyle/>
        <a:p>
          <a:endParaRPr lang="en-US"/>
        </a:p>
      </dgm:t>
    </dgm:pt>
    <dgm:pt modelId="{113CE20D-070D-489A-8B2C-F20FC9BB3667}">
      <dgm:prSet/>
      <dgm:spPr/>
      <dgm:t>
        <a:bodyPr/>
        <a:lstStyle/>
        <a:p>
          <a:r>
            <a:rPr lang="en-US" b="0" i="0">
              <a:effectLst/>
              <a:latin typeface="Times New Roman" panose="02020603050405020304" pitchFamily="18" charset="0"/>
              <a:cs typeface="Times New Roman" panose="02020603050405020304" pitchFamily="18" charset="0"/>
            </a:rPr>
            <a:t>Target Audience</a:t>
          </a:r>
          <a:endParaRPr lang="en-US" b="0" i="0" dirty="0">
            <a:effectLst/>
            <a:latin typeface="Times New Roman" panose="02020603050405020304" pitchFamily="18" charset="0"/>
            <a:cs typeface="Times New Roman" panose="02020603050405020304" pitchFamily="18" charset="0"/>
          </a:endParaRPr>
        </a:p>
      </dgm:t>
    </dgm:pt>
    <dgm:pt modelId="{451410FE-96C0-42F9-95BF-DD7833E701E2}" type="parTrans" cxnId="{FDB69BBB-7670-4845-BB9F-1999197F6E02}">
      <dgm:prSet/>
      <dgm:spPr/>
      <dgm:t>
        <a:bodyPr/>
        <a:lstStyle/>
        <a:p>
          <a:endParaRPr lang="en-US"/>
        </a:p>
      </dgm:t>
    </dgm:pt>
    <dgm:pt modelId="{6BA0CEAD-D128-4068-9CC7-602BD0407C06}" type="sibTrans" cxnId="{FDB69BBB-7670-4845-BB9F-1999197F6E02}">
      <dgm:prSet/>
      <dgm:spPr/>
      <dgm:t>
        <a:bodyPr/>
        <a:lstStyle/>
        <a:p>
          <a:endParaRPr lang="en-US"/>
        </a:p>
      </dgm:t>
    </dgm:pt>
    <dgm:pt modelId="{7DE74CF9-D253-40D8-ACA2-D9E5A9E4D540}">
      <dgm:prSet/>
      <dgm:spPr/>
      <dgm:t>
        <a:bodyPr/>
        <a:lstStyle/>
        <a:p>
          <a:r>
            <a:rPr lang="en-US" b="0" i="0">
              <a:effectLst/>
              <a:latin typeface="Times New Roman" panose="02020603050405020304" pitchFamily="18" charset="0"/>
              <a:cs typeface="Times New Roman" panose="02020603050405020304" pitchFamily="18" charset="0"/>
            </a:rPr>
            <a:t>Decision-Making Focus</a:t>
          </a:r>
          <a:endParaRPr lang="en-US" b="0" i="0" dirty="0">
            <a:effectLst/>
            <a:latin typeface="Times New Roman" panose="02020603050405020304" pitchFamily="18" charset="0"/>
            <a:cs typeface="Times New Roman" panose="02020603050405020304" pitchFamily="18" charset="0"/>
          </a:endParaRPr>
        </a:p>
      </dgm:t>
    </dgm:pt>
    <dgm:pt modelId="{9A7343EB-9F9D-47F7-9A95-0B9175611FC3}" type="parTrans" cxnId="{1E7EB7D3-63CE-4E98-8ACC-E64A4B807765}">
      <dgm:prSet/>
      <dgm:spPr/>
      <dgm:t>
        <a:bodyPr/>
        <a:lstStyle/>
        <a:p>
          <a:endParaRPr lang="en-US"/>
        </a:p>
      </dgm:t>
    </dgm:pt>
    <dgm:pt modelId="{64BE948B-5D5D-492E-93B5-EE4CED35D2E4}" type="sibTrans" cxnId="{1E7EB7D3-63CE-4E98-8ACC-E64A4B807765}">
      <dgm:prSet/>
      <dgm:spPr/>
      <dgm:t>
        <a:bodyPr/>
        <a:lstStyle/>
        <a:p>
          <a:endParaRPr lang="en-US"/>
        </a:p>
      </dgm:t>
    </dgm:pt>
    <dgm:pt modelId="{CBD78F2B-1BD1-4B2D-9E2E-252884311917}">
      <dgm:prSet/>
      <dgm:spPr/>
      <dgm:t>
        <a:bodyPr/>
        <a:lstStyle/>
        <a:p>
          <a:r>
            <a:rPr lang="en-US" b="0" i="0">
              <a:effectLst/>
              <a:latin typeface="Times New Roman" panose="02020603050405020304" pitchFamily="18" charset="0"/>
              <a:cs typeface="Times New Roman" panose="02020603050405020304" pitchFamily="18" charset="0"/>
            </a:rPr>
            <a:t>Validation Approach</a:t>
          </a:r>
          <a:endParaRPr lang="en-US" b="0" i="0" dirty="0">
            <a:effectLst/>
            <a:latin typeface="Times New Roman" panose="02020603050405020304" pitchFamily="18" charset="0"/>
            <a:cs typeface="Times New Roman" panose="02020603050405020304" pitchFamily="18" charset="0"/>
          </a:endParaRPr>
        </a:p>
      </dgm:t>
    </dgm:pt>
    <dgm:pt modelId="{0F7C954D-BD52-408F-87B8-1F2EB1B5C285}" type="parTrans" cxnId="{489232CD-2D39-4BBD-B589-180DD263CC19}">
      <dgm:prSet/>
      <dgm:spPr/>
      <dgm:t>
        <a:bodyPr/>
        <a:lstStyle/>
        <a:p>
          <a:endParaRPr lang="en-US"/>
        </a:p>
      </dgm:t>
    </dgm:pt>
    <dgm:pt modelId="{409FA7DD-9034-4774-AC74-8EB83C782B42}" type="sibTrans" cxnId="{489232CD-2D39-4BBD-B589-180DD263CC19}">
      <dgm:prSet/>
      <dgm:spPr/>
      <dgm:t>
        <a:bodyPr/>
        <a:lstStyle/>
        <a:p>
          <a:endParaRPr lang="en-US"/>
        </a:p>
      </dgm:t>
    </dgm:pt>
    <dgm:pt modelId="{48B17F0C-0CEE-495D-A637-4F6E8AD5AE65}">
      <dgm:prSet/>
      <dgm:spPr/>
      <dgm:t>
        <a:bodyPr/>
        <a:lstStyle/>
        <a:p>
          <a:r>
            <a:rPr lang="en-US" b="0" i="0">
              <a:effectLst/>
              <a:latin typeface="Times New Roman" panose="02020603050405020304" pitchFamily="18" charset="0"/>
              <a:cs typeface="Times New Roman" panose="02020603050405020304" pitchFamily="18" charset="0"/>
            </a:rPr>
            <a:t>Comparison with Specific Benchmarks</a:t>
          </a:r>
          <a:endParaRPr lang="en-US" b="0" i="0" dirty="0">
            <a:effectLst/>
            <a:latin typeface="Times New Roman" panose="02020603050405020304" pitchFamily="18" charset="0"/>
            <a:cs typeface="Times New Roman" panose="02020603050405020304" pitchFamily="18" charset="0"/>
          </a:endParaRPr>
        </a:p>
      </dgm:t>
    </dgm:pt>
    <dgm:pt modelId="{7F8E699C-0A69-431A-A405-4EF30033018B}" type="parTrans" cxnId="{047881FC-E9AA-467A-AF26-735484633F89}">
      <dgm:prSet/>
      <dgm:spPr/>
      <dgm:t>
        <a:bodyPr/>
        <a:lstStyle/>
        <a:p>
          <a:endParaRPr lang="en-US"/>
        </a:p>
      </dgm:t>
    </dgm:pt>
    <dgm:pt modelId="{C6ACE17C-F700-4897-B09D-404FB267D8F7}" type="sibTrans" cxnId="{047881FC-E9AA-467A-AF26-735484633F89}">
      <dgm:prSet/>
      <dgm:spPr/>
      <dgm:t>
        <a:bodyPr/>
        <a:lstStyle/>
        <a:p>
          <a:endParaRPr lang="en-US"/>
        </a:p>
      </dgm:t>
    </dgm:pt>
    <dgm:pt modelId="{E0C739BB-915D-4EF4-BC02-25EAE4A31227}">
      <dgm:prSet/>
      <dgm:spPr/>
      <dgm:t>
        <a:bodyPr/>
        <a:lstStyle/>
        <a:p>
          <a:r>
            <a:rPr lang="en-US" b="0" i="0">
              <a:effectLst/>
              <a:latin typeface="Times New Roman" panose="02020603050405020304" pitchFamily="18" charset="0"/>
              <a:cs typeface="Times New Roman" panose="02020603050405020304" pitchFamily="18" charset="0"/>
            </a:rPr>
            <a:t>Error Metrics</a:t>
          </a:r>
          <a:endParaRPr lang="en-US" b="0" i="0" dirty="0">
            <a:effectLst/>
            <a:latin typeface="Times New Roman" panose="02020603050405020304" pitchFamily="18" charset="0"/>
            <a:cs typeface="Times New Roman" panose="02020603050405020304" pitchFamily="18" charset="0"/>
          </a:endParaRPr>
        </a:p>
      </dgm:t>
    </dgm:pt>
    <dgm:pt modelId="{589A281E-12F0-4505-9385-42EC528C7BB6}" type="parTrans" cxnId="{2B53E556-D380-4855-ACAB-649D38355FD5}">
      <dgm:prSet/>
      <dgm:spPr/>
      <dgm:t>
        <a:bodyPr/>
        <a:lstStyle/>
        <a:p>
          <a:endParaRPr lang="en-US"/>
        </a:p>
      </dgm:t>
    </dgm:pt>
    <dgm:pt modelId="{5C18F35B-21FC-427C-BEC6-AD1477FBC615}" type="sibTrans" cxnId="{2B53E556-D380-4855-ACAB-649D38355FD5}">
      <dgm:prSet/>
      <dgm:spPr/>
      <dgm:t>
        <a:bodyPr/>
        <a:lstStyle/>
        <a:p>
          <a:endParaRPr lang="en-US"/>
        </a:p>
      </dgm:t>
    </dgm:pt>
    <dgm:pt modelId="{3FD40513-4E8C-44B7-A54C-B87FCF6C412C}" type="pres">
      <dgm:prSet presAssocID="{803B03AC-A2F5-44E2-8385-545F37C28334}" presName="linearFlow" presStyleCnt="0">
        <dgm:presLayoutVars>
          <dgm:dir/>
          <dgm:animLvl val="lvl"/>
          <dgm:resizeHandles/>
        </dgm:presLayoutVars>
      </dgm:prSet>
      <dgm:spPr/>
    </dgm:pt>
    <dgm:pt modelId="{8DBF3F84-5C2C-4CA8-9F5F-58E89B427A72}" type="pres">
      <dgm:prSet presAssocID="{C569D000-91F4-4C92-88D4-5F34584AADF9}" presName="compositeNode" presStyleCnt="0">
        <dgm:presLayoutVars>
          <dgm:bulletEnabled val="1"/>
        </dgm:presLayoutVars>
      </dgm:prSet>
      <dgm:spPr/>
    </dgm:pt>
    <dgm:pt modelId="{434F3E4C-1E05-4A69-A316-344DFC3C5054}" type="pres">
      <dgm:prSet presAssocID="{C569D000-91F4-4C92-88D4-5F34584AADF9}" presName="image" presStyleLbl="fgImgPlace1" presStyleIdx="0" presStyleCnt="3" custLinFactNeighborY="-828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lipboard with solid fill"/>
        </a:ext>
      </dgm:extLst>
    </dgm:pt>
    <dgm:pt modelId="{1ECF0299-0B5B-4122-9AFF-341F129EF9D2}" type="pres">
      <dgm:prSet presAssocID="{C569D000-91F4-4C92-88D4-5F34584AADF9}" presName="childNode" presStyleLbl="node1" presStyleIdx="0" presStyleCnt="3" custScaleY="104186">
        <dgm:presLayoutVars>
          <dgm:bulletEnabled val="1"/>
        </dgm:presLayoutVars>
      </dgm:prSet>
      <dgm:spPr/>
    </dgm:pt>
    <dgm:pt modelId="{F330F2C4-FAD4-4895-85C7-DAE295CD82DF}" type="pres">
      <dgm:prSet presAssocID="{C569D000-91F4-4C92-88D4-5F34584AADF9}" presName="parentNode" presStyleLbl="revTx" presStyleIdx="0" presStyleCnt="3">
        <dgm:presLayoutVars>
          <dgm:chMax val="0"/>
          <dgm:bulletEnabled val="1"/>
        </dgm:presLayoutVars>
      </dgm:prSet>
      <dgm:spPr/>
    </dgm:pt>
    <dgm:pt modelId="{5AA3F819-6EB6-40D7-9985-69FE74647A3C}" type="pres">
      <dgm:prSet presAssocID="{D8CFD2FF-B88A-45D7-92FC-7D1A6A4CE9D1}" presName="sibTrans" presStyleCnt="0"/>
      <dgm:spPr/>
    </dgm:pt>
    <dgm:pt modelId="{99F7BC93-46D0-4BC1-905D-8EB66842C0C9}" type="pres">
      <dgm:prSet presAssocID="{93D20B21-64C2-47EC-8DDF-D53CBBA51835}" presName="compositeNode" presStyleCnt="0">
        <dgm:presLayoutVars>
          <dgm:bulletEnabled val="1"/>
        </dgm:presLayoutVars>
      </dgm:prSet>
      <dgm:spPr/>
    </dgm:pt>
    <dgm:pt modelId="{257C8E06-D353-48AE-8057-30893E2DC196}" type="pres">
      <dgm:prSet presAssocID="{93D20B21-64C2-47EC-8DDF-D53CBBA51835}" presName="image" presStyleLbl="fgImgPlace1" presStyleIdx="1" presStyleCnt="3" custLinFactNeighborY="-8288"/>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1A954CF-D092-4994-AC9B-6D65C0A1D4AF}" type="pres">
      <dgm:prSet presAssocID="{93D20B21-64C2-47EC-8DDF-D53CBBA51835}" presName="childNode" presStyleLbl="node1" presStyleIdx="1" presStyleCnt="3" custScaleX="118408" custLinFactNeighborX="7600">
        <dgm:presLayoutVars>
          <dgm:bulletEnabled val="1"/>
        </dgm:presLayoutVars>
      </dgm:prSet>
      <dgm:spPr/>
    </dgm:pt>
    <dgm:pt modelId="{9951EECC-936A-4708-8945-B6633F036981}" type="pres">
      <dgm:prSet presAssocID="{93D20B21-64C2-47EC-8DDF-D53CBBA51835}" presName="parentNode" presStyleLbl="revTx" presStyleIdx="1" presStyleCnt="3">
        <dgm:presLayoutVars>
          <dgm:chMax val="0"/>
          <dgm:bulletEnabled val="1"/>
        </dgm:presLayoutVars>
      </dgm:prSet>
      <dgm:spPr/>
    </dgm:pt>
    <dgm:pt modelId="{565F8167-95E9-4B63-BC4E-CE91C3A8E8E5}" type="pres">
      <dgm:prSet presAssocID="{59760A2C-D6F5-4576-ABCF-0456971145EE}" presName="sibTrans" presStyleCnt="0"/>
      <dgm:spPr/>
    </dgm:pt>
    <dgm:pt modelId="{D4856EB2-C333-41C9-BB25-FB64BAD1A167}" type="pres">
      <dgm:prSet presAssocID="{83704ADE-AE7B-45E0-B711-5D40128275FB}" presName="compositeNode" presStyleCnt="0">
        <dgm:presLayoutVars>
          <dgm:bulletEnabled val="1"/>
        </dgm:presLayoutVars>
      </dgm:prSet>
      <dgm:spPr/>
    </dgm:pt>
    <dgm:pt modelId="{A24B2121-4895-473F-A0B8-35B00B55E13E}" type="pres">
      <dgm:prSet presAssocID="{83704ADE-AE7B-45E0-B711-5D40128275FB}" presName="image" presStyleLbl="fgImgPlace1" presStyleIdx="2" presStyleCnt="3" custLinFactNeighborY="-828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Head with gears with solid fill"/>
        </a:ext>
      </dgm:extLst>
    </dgm:pt>
    <dgm:pt modelId="{DEC5BC9F-5840-4E29-A709-55C5CBEC7430}" type="pres">
      <dgm:prSet presAssocID="{83704ADE-AE7B-45E0-B711-5D40128275FB}" presName="childNode" presStyleLbl="node1" presStyleIdx="2" presStyleCnt="3">
        <dgm:presLayoutVars>
          <dgm:bulletEnabled val="1"/>
        </dgm:presLayoutVars>
      </dgm:prSet>
      <dgm:spPr/>
    </dgm:pt>
    <dgm:pt modelId="{F41180B0-79BC-4939-8AE7-8B7B72707A83}" type="pres">
      <dgm:prSet presAssocID="{83704ADE-AE7B-45E0-B711-5D40128275FB}" presName="parentNode" presStyleLbl="revTx" presStyleIdx="2" presStyleCnt="3">
        <dgm:presLayoutVars>
          <dgm:chMax val="0"/>
          <dgm:bulletEnabled val="1"/>
        </dgm:presLayoutVars>
      </dgm:prSet>
      <dgm:spPr/>
    </dgm:pt>
  </dgm:ptLst>
  <dgm:cxnLst>
    <dgm:cxn modelId="{AB942400-CFFA-473B-9638-964754BFD39E}" type="presOf" srcId="{9565CA5B-78B7-4F5B-81E0-A4638AEE689E}" destId="{DEC5BC9F-5840-4E29-A709-55C5CBEC7430}" srcOrd="0" destOrd="1" presId="urn:microsoft.com/office/officeart/2005/8/layout/hList2"/>
    <dgm:cxn modelId="{22D88800-A0AB-4EB3-B1AC-D9D115BD07CC}" type="presOf" srcId="{055C2919-E4C0-422B-B648-3B5DB17E1D3F}" destId="{1ECF0299-0B5B-4122-9AFF-341F129EF9D2}" srcOrd="0" destOrd="24" presId="urn:microsoft.com/office/officeart/2005/8/layout/hList2"/>
    <dgm:cxn modelId="{937E0701-1A5D-4A5C-A735-40282CB8D715}" type="presOf" srcId="{7A9F10A8-2787-40FD-BC76-7AD8CED5C9B0}" destId="{1ECF0299-0B5B-4122-9AFF-341F129EF9D2}" srcOrd="0" destOrd="9" presId="urn:microsoft.com/office/officeart/2005/8/layout/hList2"/>
    <dgm:cxn modelId="{89B95D01-0557-4C67-98A8-37F50D0251C7}" type="presOf" srcId="{10FD98AD-14C2-4D31-BCC0-7B73C1CCB700}" destId="{61A954CF-D092-4994-AC9B-6D65C0A1D4AF}" srcOrd="0" destOrd="17" presId="urn:microsoft.com/office/officeart/2005/8/layout/hList2"/>
    <dgm:cxn modelId="{8FFC8101-1C57-4BDC-9023-C38A98C27D97}" type="presOf" srcId="{83FB2E98-9829-4DCA-8999-F7B3EAE3D406}" destId="{1ECF0299-0B5B-4122-9AFF-341F129EF9D2}" srcOrd="0" destOrd="17" presId="urn:microsoft.com/office/officeart/2005/8/layout/hList2"/>
    <dgm:cxn modelId="{C686B601-FCF8-4A11-825F-A8F96ACAFC41}" type="presOf" srcId="{604D1ACD-1852-407D-9832-8A82E121758C}" destId="{61A954CF-D092-4994-AC9B-6D65C0A1D4AF}" srcOrd="0" destOrd="4" presId="urn:microsoft.com/office/officeart/2005/8/layout/hList2"/>
    <dgm:cxn modelId="{C1DA6002-0FF4-41D0-9295-6317F899B2F6}" srcId="{83704ADE-AE7B-45E0-B711-5D40128275FB}" destId="{732C171C-9D97-463F-BDF9-E9388F3A4EE4}" srcOrd="0" destOrd="0" parTransId="{FF855ABA-B135-4856-94AC-F0C30B1F6980}" sibTransId="{B3F8E23E-852A-427A-8AFB-527FEF7D5E8E}"/>
    <dgm:cxn modelId="{74CB5202-0A17-4FFB-BED7-2CCB87B7A87F}" type="presOf" srcId="{F9981487-412A-44F0-ADED-04D70D7C0AB0}" destId="{1ECF0299-0B5B-4122-9AFF-341F129EF9D2}" srcOrd="0" destOrd="13" presId="urn:microsoft.com/office/officeart/2005/8/layout/hList2"/>
    <dgm:cxn modelId="{C4ECBA02-AFB2-46EC-AF29-2877240BBE80}" srcId="{732C171C-9D97-463F-BDF9-E9388F3A4EE4}" destId="{71CDF7A5-E740-44B4-9A7B-1240503A522F}" srcOrd="1" destOrd="0" parTransId="{AD36AF66-AFF9-45EC-8A7C-C4A02B96707B}" sibTransId="{F5272206-802F-4F6C-AB4F-FA5B6EE3E216}"/>
    <dgm:cxn modelId="{E183D604-27AD-462C-A001-48590D473A45}" srcId="{A465014E-4DFD-4C37-84EF-4AEFBD4F0B51}" destId="{2C41F8AE-B518-4CB2-91B4-74F8202876D7}" srcOrd="0" destOrd="0" parTransId="{D88381B7-EE8E-4E52-B439-966F579241D0}" sibTransId="{7395456F-006E-447C-81A3-DF5AD6D175E0}"/>
    <dgm:cxn modelId="{15118F05-CEC5-4076-9F96-B52ADDB723B6}" type="presOf" srcId="{1EB956EC-B17A-4290-A059-6A1CD3F66CB7}" destId="{1ECF0299-0B5B-4122-9AFF-341F129EF9D2}" srcOrd="0" destOrd="15" presId="urn:microsoft.com/office/officeart/2005/8/layout/hList2"/>
    <dgm:cxn modelId="{D55D1E06-5330-4BB4-892E-4D369E72BE44}" srcId="{C569D000-91F4-4C92-88D4-5F34584AADF9}" destId="{545D6390-B51F-4A8C-8711-AE82AD7CE259}" srcOrd="3" destOrd="0" parTransId="{DB25E52C-7D76-4D45-BEB7-7541AA65C0E9}" sibTransId="{D0940C9D-C39C-40BF-8ABD-B74E6CCEDA34}"/>
    <dgm:cxn modelId="{46553707-4303-4D26-AF33-67AB22812BC9}" srcId="{A465014E-4DFD-4C37-84EF-4AEFBD4F0B51}" destId="{D5ABF189-3A2F-443A-9275-9D415B15A624}" srcOrd="1" destOrd="0" parTransId="{CA050F98-BFD4-407F-BA96-A664DF755551}" sibTransId="{1C775BAA-151E-446E-82E2-B7368D2A8AEB}"/>
    <dgm:cxn modelId="{2C660E0D-E341-4B7A-916D-D1D7C9362F3D}" srcId="{4FFCCDFF-2C55-4D80-B4CD-CEEB89DAF9CD}" destId="{F4CA41D2-793A-4339-8E6C-DEA7AF91C5E8}" srcOrd="1" destOrd="0" parTransId="{709DA8B4-D6E2-4372-9A5F-25AC777A2BAA}" sibTransId="{10CB780A-6F1F-4903-B574-FC7B851034F6}"/>
    <dgm:cxn modelId="{1918D40F-47F2-40E9-8085-CFE9A4E5CE01}" type="presOf" srcId="{83704ADE-AE7B-45E0-B711-5D40128275FB}" destId="{F41180B0-79BC-4939-8AE7-8B7B72707A83}" srcOrd="0" destOrd="0" presId="urn:microsoft.com/office/officeart/2005/8/layout/hList2"/>
    <dgm:cxn modelId="{79B4A512-B36D-4A3D-9CF6-1CB671626769}" srcId="{3A3CC534-8405-4DCD-8567-BDDC0A3CE639}" destId="{10FD98AD-14C2-4D31-BCC0-7B73C1CCB700}" srcOrd="0" destOrd="0" parTransId="{2089039B-5C61-4CD9-865B-1FD1AEEC5F44}" sibTransId="{665A54EF-EFA5-49D3-92E3-6538716A1A6A}"/>
    <dgm:cxn modelId="{4D94DD14-5A89-4D05-9D79-AF35D3C179D5}" type="presOf" srcId="{17FFBF93-0D59-4067-997C-40F47B7C44FF}" destId="{61A954CF-D092-4994-AC9B-6D65C0A1D4AF}" srcOrd="0" destOrd="10" presId="urn:microsoft.com/office/officeart/2005/8/layout/hList2"/>
    <dgm:cxn modelId="{29C89917-7457-4BAD-9C95-8797BB73CA3F}" type="presOf" srcId="{A1C1CF56-6DA0-4244-AA06-1ADB7ABA297D}" destId="{61A954CF-D092-4994-AC9B-6D65C0A1D4AF}" srcOrd="0" destOrd="18" presId="urn:microsoft.com/office/officeart/2005/8/layout/hList2"/>
    <dgm:cxn modelId="{59922F19-B1DF-441F-A645-F0DBD5A87100}" type="presOf" srcId="{EF1D214F-ACE2-4FAF-9B97-8798675CB225}" destId="{1ECF0299-0B5B-4122-9AFF-341F129EF9D2}" srcOrd="0" destOrd="26" presId="urn:microsoft.com/office/officeart/2005/8/layout/hList2"/>
    <dgm:cxn modelId="{EB3E821B-1260-43A9-845C-B84964A176CE}" type="presOf" srcId="{7DE9A4C1-A809-4537-A557-93A66BF70A87}" destId="{61A954CF-D092-4994-AC9B-6D65C0A1D4AF}" srcOrd="0" destOrd="15" presId="urn:microsoft.com/office/officeart/2005/8/layout/hList2"/>
    <dgm:cxn modelId="{36EFE51B-8D00-437D-917F-65ADEECAEC0D}" type="presOf" srcId="{2C41F8AE-B518-4CB2-91B4-74F8202876D7}" destId="{1ECF0299-0B5B-4122-9AFF-341F129EF9D2}" srcOrd="0" destOrd="20" presId="urn:microsoft.com/office/officeart/2005/8/layout/hList2"/>
    <dgm:cxn modelId="{9F8B871E-D9E8-49AF-83D4-2EDF0B58C9EC}" srcId="{5345EEB4-2E84-47B8-B05D-AC1BB4661509}" destId="{B0F808BF-29E7-4D0F-964E-34F518059A33}" srcOrd="0" destOrd="0" parTransId="{1A690B3A-8852-49B6-957F-95804B194A95}" sibTransId="{684665D1-C0C0-457F-8214-2C1DCCBCC7F5}"/>
    <dgm:cxn modelId="{C2E92A1F-63F0-47C1-BC85-8C04C7418295}" type="presOf" srcId="{5345EEB4-2E84-47B8-B05D-AC1BB4661509}" destId="{61A954CF-D092-4994-AC9B-6D65C0A1D4AF}" srcOrd="0" destOrd="19" presId="urn:microsoft.com/office/officeart/2005/8/layout/hList2"/>
    <dgm:cxn modelId="{420A7F1F-0FE1-44FC-8490-31D97C7C37C4}" type="presOf" srcId="{520D5F4C-D415-4E62-97AE-42FAD5B74424}" destId="{1ECF0299-0B5B-4122-9AFF-341F129EF9D2}" srcOrd="0" destOrd="7" presId="urn:microsoft.com/office/officeart/2005/8/layout/hList2"/>
    <dgm:cxn modelId="{EDFFC51F-AA71-4F0D-849E-6186F09F73BB}" type="presOf" srcId="{B0F808BF-29E7-4D0F-964E-34F518059A33}" destId="{61A954CF-D092-4994-AC9B-6D65C0A1D4AF}" srcOrd="0" destOrd="20" presId="urn:microsoft.com/office/officeart/2005/8/layout/hList2"/>
    <dgm:cxn modelId="{7A21C726-CD58-4271-A81E-1262A467CDCC}" type="presOf" srcId="{6CC2B47A-13A1-4B08-BB4F-C1715A436897}" destId="{1ECF0299-0B5B-4122-9AFF-341F129EF9D2}" srcOrd="0" destOrd="5" presId="urn:microsoft.com/office/officeart/2005/8/layout/hList2"/>
    <dgm:cxn modelId="{14A25B2A-3612-4AC1-A494-2252CF92E98B}" type="presOf" srcId="{9792D866-F678-4A37-8A1B-D1ED3616AB83}" destId="{61A954CF-D092-4994-AC9B-6D65C0A1D4AF}" srcOrd="0" destOrd="6" presId="urn:microsoft.com/office/officeart/2005/8/layout/hList2"/>
    <dgm:cxn modelId="{99CE732B-3D76-4BD7-9072-20936A828EDA}" type="presOf" srcId="{FBFA0B06-3F47-4472-A776-E9E691AE80E4}" destId="{61A954CF-D092-4994-AC9B-6D65C0A1D4AF}" srcOrd="0" destOrd="12" presId="urn:microsoft.com/office/officeart/2005/8/layout/hList2"/>
    <dgm:cxn modelId="{433DB52B-F4F8-451D-9774-FAEA1390C26B}" type="presOf" srcId="{F7BD3387-1B1E-4AD8-ADD2-D003B27EC105}" destId="{1ECF0299-0B5B-4122-9AFF-341F129EF9D2}" srcOrd="0" destOrd="14" presId="urn:microsoft.com/office/officeart/2005/8/layout/hList2"/>
    <dgm:cxn modelId="{B199D32B-C00C-429D-A453-DCBFC3D467E2}" type="presOf" srcId="{6F1827DF-4C2E-4453-B3BD-CD76F5FBCF50}" destId="{1ECF0299-0B5B-4122-9AFF-341F129EF9D2}" srcOrd="0" destOrd="29" presId="urn:microsoft.com/office/officeart/2005/8/layout/hList2"/>
    <dgm:cxn modelId="{9CEFBE2D-B040-4EB4-BC6F-C53373EEA514}" type="presOf" srcId="{303F1582-6403-4DC5-B71E-50A82E818CAD}" destId="{1ECF0299-0B5B-4122-9AFF-341F129EF9D2}" srcOrd="0" destOrd="27" presId="urn:microsoft.com/office/officeart/2005/8/layout/hList2"/>
    <dgm:cxn modelId="{FF5C732E-DEE8-46CC-8953-B79536ED2DCD}" srcId="{93D20B21-64C2-47EC-8DDF-D53CBBA51835}" destId="{17FFBF93-0D59-4067-997C-40F47B7C44FF}" srcOrd="3" destOrd="0" parTransId="{D1D6882F-79E7-453D-84EB-2FA594B368EE}" sibTransId="{9BDB7EE5-F83F-4FB2-83BA-81C5FD71F5F0}"/>
    <dgm:cxn modelId="{C2368A31-D98C-45A7-BA75-2702486D7681}" type="presOf" srcId="{F4CA41D2-793A-4339-8E6C-DEA7AF91C5E8}" destId="{DEC5BC9F-5840-4E29-A709-55C5CBEC7430}" srcOrd="0" destOrd="8" presId="urn:microsoft.com/office/officeart/2005/8/layout/hList2"/>
    <dgm:cxn modelId="{C1F77132-2433-4DDC-9E89-3354B0CBD443}" type="presOf" srcId="{8E28296F-06DC-4D20-BA04-CAC9C77504B1}" destId="{61A954CF-D092-4994-AC9B-6D65C0A1D4AF}" srcOrd="0" destOrd="8" presId="urn:microsoft.com/office/officeart/2005/8/layout/hList2"/>
    <dgm:cxn modelId="{DB780733-5F20-48A0-8632-7A4E6D4FAD92}" type="presOf" srcId="{A20CD400-F27C-4175-A22B-48D10FC701D8}" destId="{1ECF0299-0B5B-4122-9AFF-341F129EF9D2}" srcOrd="0" destOrd="6" presId="urn:microsoft.com/office/officeart/2005/8/layout/hList2"/>
    <dgm:cxn modelId="{3DD65937-5BF9-4C30-96A9-02B24D603CB0}" srcId="{803B03AC-A2F5-44E2-8385-545F37C28334}" destId="{93D20B21-64C2-47EC-8DDF-D53CBBA51835}" srcOrd="1" destOrd="0" parTransId="{6B1A9FF2-0E6C-4DF8-AE63-247ADF6214EB}" sibTransId="{59760A2C-D6F5-4576-ABCF-0456971145EE}"/>
    <dgm:cxn modelId="{D16A1338-5608-4FC7-9D5B-069B28CA6463}" type="presOf" srcId="{48B17F0C-0CEE-495D-A637-4F6E8AD5AE65}" destId="{DEC5BC9F-5840-4E29-A709-55C5CBEC7430}" srcOrd="0" destOrd="16" presId="urn:microsoft.com/office/officeart/2005/8/layout/hList2"/>
    <dgm:cxn modelId="{8326DB3A-876D-4B5C-A637-9F99D1C9234C}" srcId="{520D5F4C-D415-4E62-97AE-42FAD5B74424}" destId="{D77F4CFF-7AB4-402E-BE41-6A22110C2398}" srcOrd="0" destOrd="0" parTransId="{960D81A1-A78E-43CB-BAB0-E145C779EC89}" sibTransId="{79FFC94D-5AFB-45C9-BF3B-7C17A708D13C}"/>
    <dgm:cxn modelId="{F5B0603C-D738-4539-969D-34C325090D15}" srcId="{83704ADE-AE7B-45E0-B711-5D40128275FB}" destId="{1BF95A4E-C48D-4B24-B192-F265E5C62D1D}" srcOrd="4" destOrd="0" parTransId="{2F08C960-FFFE-47AC-941B-B79DAFD7042C}" sibTransId="{F86B8FAD-E761-400E-8CEE-43906CDBC256}"/>
    <dgm:cxn modelId="{5F692A3D-627B-4700-A3E4-33BF723E1A39}" type="presOf" srcId="{E533EE25-6C19-46B0-AA55-8AA10D387B17}" destId="{1ECF0299-0B5B-4122-9AFF-341F129EF9D2}" srcOrd="0" destOrd="0" presId="urn:microsoft.com/office/officeart/2005/8/layout/hList2"/>
    <dgm:cxn modelId="{E09F673F-D50D-4BF2-BFAF-0EF14B18269C}" srcId="{C569D000-91F4-4C92-88D4-5F34584AADF9}" destId="{520D5F4C-D415-4E62-97AE-42FAD5B74424}" srcOrd="2" destOrd="0" parTransId="{384364CE-E438-440E-A2BE-3FA95A9AA0FB}" sibTransId="{EB7B8C2A-62D7-4F17-9C9F-27FA37DDC003}"/>
    <dgm:cxn modelId="{46EFC53F-5E6C-4DD1-9F8C-956DF945D8CB}" srcId="{520D5F4C-D415-4E62-97AE-42FAD5B74424}" destId="{7A9F10A8-2787-40FD-BC76-7AD8CED5C9B0}" srcOrd="1" destOrd="0" parTransId="{4B357622-63FA-4BE2-A083-66860799111B}" sibTransId="{47D7C521-829F-4424-9FAD-0BDEFEF1A5C2}"/>
    <dgm:cxn modelId="{CD0A9F40-5715-4498-BFD8-8C795481BF3B}" type="presOf" srcId="{E0C739BB-915D-4EF4-BC02-25EAE4A31227}" destId="{DEC5BC9F-5840-4E29-A709-55C5CBEC7430}" srcOrd="0" destOrd="17" presId="urn:microsoft.com/office/officeart/2005/8/layout/hList2"/>
    <dgm:cxn modelId="{7383985C-BF4C-49A0-987D-67846A20D19D}" srcId="{C569D000-91F4-4C92-88D4-5F34584AADF9}" destId="{8926B42D-1F16-4E90-BDF3-AA5FCB9EA84B}" srcOrd="7" destOrd="0" parTransId="{CC81C61A-7DDF-493B-A612-B35D5580DA34}" sibTransId="{8E5D85A3-67D5-4348-8217-5B9A258D6D3E}"/>
    <dgm:cxn modelId="{5807BC5F-39EC-4016-A468-F9CBCC6BD158}" type="presOf" srcId="{B23A37E9-77DB-4921-8BD8-589D27F15EFD}" destId="{DEC5BC9F-5840-4E29-A709-55C5CBEC7430}" srcOrd="0" destOrd="3" presId="urn:microsoft.com/office/officeart/2005/8/layout/hList2"/>
    <dgm:cxn modelId="{D4B6A460-D061-4D77-87C4-5A76F473C89A}" srcId="{88BB9EA6-732E-4978-8764-9AAD641682CF}" destId="{805ED71F-0506-43B5-A734-9073B3E0E676}" srcOrd="1" destOrd="0" parTransId="{AEC055A5-4015-41A2-BA85-6B135D1BA0DC}" sibTransId="{F7524138-2BD2-48B3-B21B-2001FC42BC89}"/>
    <dgm:cxn modelId="{01DB0162-A809-40FB-AED8-4DCDF03316F3}" srcId="{5345EEB4-2E84-47B8-B05D-AC1BB4661509}" destId="{AE10EAAC-8D05-44E4-BBEA-D4DC217483CF}" srcOrd="1" destOrd="0" parTransId="{4A908DB2-B228-41F6-98A4-E8FE5515BA68}" sibTransId="{66E9DDA7-6796-4DF4-A79E-EF8BD0232796}"/>
    <dgm:cxn modelId="{257A3444-96BE-48B4-B475-94B042730B23}" srcId="{88BB9EA6-732E-4978-8764-9AAD641682CF}" destId="{6F1827DF-4C2E-4453-B3BD-CD76F5FBCF50}" srcOrd="0" destOrd="0" parTransId="{13516825-97FF-4ECA-B9A3-77592A0F3B32}" sibTransId="{6A545788-DEDA-4E92-B657-F5041D6C8C06}"/>
    <dgm:cxn modelId="{0D376064-EB79-4103-80E3-1C0C27AA7E8E}" srcId="{953F6680-FA9D-480E-BE02-2A6ABF99BD2C}" destId="{2E5433BC-72A7-45CA-902F-97FF430873B2}" srcOrd="1" destOrd="0" parTransId="{9F0A4E5C-7C24-45C2-A2F0-E862EE5FB272}" sibTransId="{D3585163-CC75-425F-B0F1-155DFA117C56}"/>
    <dgm:cxn modelId="{0CD28B64-912A-4000-A84E-74C81923D19B}" srcId="{8926B42D-1F16-4E90-BDF3-AA5FCB9EA84B}" destId="{055C2919-E4C0-422B-B648-3B5DB17E1D3F}" srcOrd="1" destOrd="0" parTransId="{8CBF6806-2354-4EEA-AC23-7F8DE287436D}" sibTransId="{90098EC0-2E4B-4EF0-9FDF-1522E4776FDC}"/>
    <dgm:cxn modelId="{0CB66D65-BFBA-434D-BCC5-A4AB95468342}" type="presOf" srcId="{88BB9EA6-732E-4978-8764-9AAD641682CF}" destId="{1ECF0299-0B5B-4122-9AFF-341F129EF9D2}" srcOrd="0" destOrd="28" presId="urn:microsoft.com/office/officeart/2005/8/layout/hList2"/>
    <dgm:cxn modelId="{3591E365-F1E6-4591-8205-2B9B05A91E31}" srcId="{803B03AC-A2F5-44E2-8385-545F37C28334}" destId="{C569D000-91F4-4C92-88D4-5F34584AADF9}" srcOrd="0" destOrd="0" parTransId="{C42998F6-1814-4029-B9EB-360B028A04D1}" sibTransId="{D8CFD2FF-B88A-45D7-92FC-7D1A6A4CE9D1}"/>
    <dgm:cxn modelId="{814D1166-8291-49B8-90AF-65B365086647}" type="presOf" srcId="{795AD6D7-F875-430F-919C-29EA018DFC1A}" destId="{DEC5BC9F-5840-4E29-A709-55C5CBEC7430}" srcOrd="0" destOrd="5" presId="urn:microsoft.com/office/officeart/2005/8/layout/hList2"/>
    <dgm:cxn modelId="{CC320347-A1BA-41C5-83A4-5278592E46A6}" type="presOf" srcId="{3A3CC534-8405-4DCD-8567-BDDC0A3CE639}" destId="{61A954CF-D092-4994-AC9B-6D65C0A1D4AF}" srcOrd="0" destOrd="16" presId="urn:microsoft.com/office/officeart/2005/8/layout/hList2"/>
    <dgm:cxn modelId="{D3BF0E47-E17B-4E23-A806-0EBF66F751F3}" type="presOf" srcId="{A489BC62-6CDB-490A-AAD1-336D3C664805}" destId="{1ECF0299-0B5B-4122-9AFF-341F129EF9D2}" srcOrd="0" destOrd="18" presId="urn:microsoft.com/office/officeart/2005/8/layout/hList2"/>
    <dgm:cxn modelId="{87D9CE48-7512-423E-900A-8DB141D4F939}" type="presOf" srcId="{AE10EAAC-8D05-44E4-BBEA-D4DC217483CF}" destId="{61A954CF-D092-4994-AC9B-6D65C0A1D4AF}" srcOrd="0" destOrd="21" presId="urn:microsoft.com/office/officeart/2005/8/layout/hList2"/>
    <dgm:cxn modelId="{FE467A69-F93A-4B7C-BB55-0811450B6604}" type="presOf" srcId="{FC30A35E-91E9-4A25-9B61-956A5914E9AA}" destId="{DEC5BC9F-5840-4E29-A709-55C5CBEC7430}" srcOrd="0" destOrd="10" presId="urn:microsoft.com/office/officeart/2005/8/layout/hList2"/>
    <dgm:cxn modelId="{4935994A-62FA-48C3-B664-B0FE29EE3677}" srcId="{F9981487-412A-44F0-ADED-04D70D7C0AB0}" destId="{F7BD3387-1B1E-4AD8-ADD2-D003B27EC105}" srcOrd="0" destOrd="0" parTransId="{0C300B1C-D548-4A3A-A497-8EC43E491292}" sibTransId="{A70FC502-8D3F-4657-8178-CB2C21FCAF1C}"/>
    <dgm:cxn modelId="{E9357E6D-8766-4156-9F0D-77CE4A3B67EA}" type="presOf" srcId="{732C171C-9D97-463F-BDF9-E9388F3A4EE4}" destId="{DEC5BC9F-5840-4E29-A709-55C5CBEC7430}" srcOrd="0" destOrd="0" presId="urn:microsoft.com/office/officeart/2005/8/layout/hList2"/>
    <dgm:cxn modelId="{FE12904D-9AFA-4878-AA17-DC9C87EF277C}" type="presOf" srcId="{B029F5B1-1846-474E-ABAD-C162CB4A975B}" destId="{61A954CF-D092-4994-AC9B-6D65C0A1D4AF}" srcOrd="0" destOrd="3" presId="urn:microsoft.com/office/officeart/2005/8/layout/hList2"/>
    <dgm:cxn modelId="{4B501A4E-6998-493C-AD4A-6B48F0A17CA7}" type="presOf" srcId="{9887A4F5-545B-403A-AC99-226457F4E086}" destId="{1ECF0299-0B5B-4122-9AFF-341F129EF9D2}" srcOrd="0" destOrd="12" presId="urn:microsoft.com/office/officeart/2005/8/layout/hList2"/>
    <dgm:cxn modelId="{2A721E6F-C7FE-4DD2-B828-9AA85A5B5A4C}" srcId="{F11F21B0-516E-4EF8-A278-7BA6D990085A}" destId="{8E28296F-06DC-4D20-BA04-CAC9C77504B1}" srcOrd="0" destOrd="0" parTransId="{BF35ABE2-3940-4EA7-ABA9-7F98F5F70ADB}" sibTransId="{D419C813-01D0-4AD1-B591-7518DDD532F6}"/>
    <dgm:cxn modelId="{98A66874-D747-4196-A8F3-231E089F1174}" type="presOf" srcId="{F11F21B0-516E-4EF8-A278-7BA6D990085A}" destId="{61A954CF-D092-4994-AC9B-6D65C0A1D4AF}" srcOrd="0" destOrd="7" presId="urn:microsoft.com/office/officeart/2005/8/layout/hList2"/>
    <dgm:cxn modelId="{EA271655-4789-4133-82D5-6BDC01B52EDE}" srcId="{C06BDD72-DEEC-423F-9166-4E4381DA485E}" destId="{A489BC62-6CDB-490A-AAD1-336D3C664805}" srcOrd="1" destOrd="0" parTransId="{820683BA-785D-4F8A-89FB-D2DE9BFF3284}" sibTransId="{906828BC-B28F-42BD-AB73-417E90FA05C4}"/>
    <dgm:cxn modelId="{02423E75-ED4F-44B1-B0FC-76763FF1B021}" srcId="{B23A37E9-77DB-4921-8BD8-589D27F15EFD}" destId="{516D72A5-231F-40E8-8E1B-F172C1ACE329}" srcOrd="0" destOrd="0" parTransId="{28394DB1-847C-4A2C-A2F6-BD3ECBBD99C8}" sibTransId="{E7328127-F350-4427-A6A0-AFB27D433D58}"/>
    <dgm:cxn modelId="{AC368D55-3986-498C-A8D8-3111568877DE}" type="presOf" srcId="{D5ABF189-3A2F-443A-9275-9D415B15A624}" destId="{1ECF0299-0B5B-4122-9AFF-341F129EF9D2}" srcOrd="0" destOrd="21" presId="urn:microsoft.com/office/officeart/2005/8/layout/hList2"/>
    <dgm:cxn modelId="{2ED70A76-462C-426E-BC16-1F968114FA0F}" srcId="{93D20B21-64C2-47EC-8DDF-D53CBBA51835}" destId="{F11F21B0-516E-4EF8-A278-7BA6D990085A}" srcOrd="2" destOrd="0" parTransId="{921A24DB-F35A-47C8-86EF-D49F69627173}" sibTransId="{D71E1826-F7D0-41CD-AF75-2D6CCC23F610}"/>
    <dgm:cxn modelId="{2B53E556-D380-4855-ACAB-649D38355FD5}" srcId="{CBD78F2B-1BD1-4B2D-9E2E-252884311917}" destId="{E0C739BB-915D-4EF4-BC02-25EAE4A31227}" srcOrd="1" destOrd="0" parTransId="{589A281E-12F0-4505-9385-42EC528C7BB6}" sibTransId="{5C18F35B-21FC-427C-BEC6-AD1477FBC615}"/>
    <dgm:cxn modelId="{AA471177-F645-49BB-AE17-C6DD0F1F0036}" type="presOf" srcId="{C569D000-91F4-4C92-88D4-5F34584AADF9}" destId="{F330F2C4-FAD4-4895-85C7-DAE295CD82DF}" srcOrd="0" destOrd="0" presId="urn:microsoft.com/office/officeart/2005/8/layout/hList2"/>
    <dgm:cxn modelId="{36387F58-6316-44CD-B51E-308D8753BA37}" type="presOf" srcId="{C06BDD72-DEEC-423F-9166-4E4381DA485E}" destId="{1ECF0299-0B5B-4122-9AFF-341F129EF9D2}" srcOrd="0" destOrd="16" presId="urn:microsoft.com/office/officeart/2005/8/layout/hList2"/>
    <dgm:cxn modelId="{CAD73E59-F7F3-4EAE-A20E-05C35E8B05AE}" srcId="{83704ADE-AE7B-45E0-B711-5D40128275FB}" destId="{B23A37E9-77DB-4921-8BD8-589D27F15EFD}" srcOrd="1" destOrd="0" parTransId="{C5E277BC-1EB6-48DC-B121-0C71C7F54068}" sibTransId="{191F1543-B030-4EA2-AA26-A1F9F306DC87}"/>
    <dgm:cxn modelId="{D5305F5A-964C-43AB-8D10-EA64F24EC3BF}" type="presOf" srcId="{645B2DA0-2A43-41F0-A6A7-FE2D8E09BF2A}" destId="{1ECF0299-0B5B-4122-9AFF-341F129EF9D2}" srcOrd="0" destOrd="4" presId="urn:microsoft.com/office/officeart/2005/8/layout/hList2"/>
    <dgm:cxn modelId="{97A80C7D-21FE-450D-A62C-B733A24CDF71}" srcId="{E533EE25-6C19-46B0-AA55-8AA10D387B17}" destId="{DB46B88E-9008-441A-A10E-71DE2EFB5542}" srcOrd="2" destOrd="0" parTransId="{1234DD3C-F62F-4802-A713-16E4F0D032DD}" sibTransId="{218C1393-3123-4DC5-A597-9082C1AC31A6}"/>
    <dgm:cxn modelId="{A96A5B7E-5C2B-4F19-AAB3-E4056757DDB2}" srcId="{3532C8F5-A751-4624-A08C-98B4E0FF9B9F}" destId="{EF1D214F-ACE2-4FAF-9B97-8798675CB225}" srcOrd="0" destOrd="0" parTransId="{BCFAB5DD-89ED-4188-851D-1C180016475C}" sibTransId="{6E56E361-2790-4509-88E0-DEBC07869901}"/>
    <dgm:cxn modelId="{50006080-AA3F-4AC7-A8FA-93464624D0CB}" type="presOf" srcId="{CC5D29E4-36DA-42A2-87D4-AD54A4BF0F49}" destId="{61A954CF-D092-4994-AC9B-6D65C0A1D4AF}" srcOrd="0" destOrd="11" presId="urn:microsoft.com/office/officeart/2005/8/layout/hList2"/>
    <dgm:cxn modelId="{56B0BA80-B287-4AF3-A55E-F06065AD0020}" type="presOf" srcId="{8926B42D-1F16-4E90-BDF3-AA5FCB9EA84B}" destId="{1ECF0299-0B5B-4122-9AFF-341F129EF9D2}" srcOrd="0" destOrd="22" presId="urn:microsoft.com/office/officeart/2005/8/layout/hList2"/>
    <dgm:cxn modelId="{2B2FAD89-B5A7-4D41-B33B-F1D69BAF6F39}" type="presOf" srcId="{803B03AC-A2F5-44E2-8385-545F37C28334}" destId="{3FD40513-4E8C-44B7-A54C-B87FCF6C412C}" srcOrd="0" destOrd="0" presId="urn:microsoft.com/office/officeart/2005/8/layout/hList2"/>
    <dgm:cxn modelId="{37F6F68C-80C9-4F87-B7F0-9A98D44492F7}" srcId="{C569D000-91F4-4C92-88D4-5F34584AADF9}" destId="{C06BDD72-DEEC-423F-9166-4E4381DA485E}" srcOrd="5" destOrd="0" parTransId="{39B0D47E-90DF-445F-A269-2206C352767D}" sibTransId="{D3138280-25DE-4210-840A-06679294FC73}"/>
    <dgm:cxn modelId="{820B728D-8393-4FC0-83AF-ADDAE3313983}" type="presOf" srcId="{545D6390-B51F-4A8C-8711-AE82AD7CE259}" destId="{1ECF0299-0B5B-4122-9AFF-341F129EF9D2}" srcOrd="0" destOrd="10" presId="urn:microsoft.com/office/officeart/2005/8/layout/hList2"/>
    <dgm:cxn modelId="{CDECE38D-3F86-4693-B680-F7C6EAE13634}" srcId="{93D20B21-64C2-47EC-8DDF-D53CBBA51835}" destId="{5345EEB4-2E84-47B8-B05D-AC1BB4661509}" srcOrd="6" destOrd="0" parTransId="{322402A3-A090-4620-9670-CFADDC516B21}" sibTransId="{87818F3B-B626-4930-9D33-D571DB125B00}"/>
    <dgm:cxn modelId="{393F748E-F1E5-4D92-BF1E-0EA6D0E7295B}" srcId="{C06BDD72-DEEC-423F-9166-4E4381DA485E}" destId="{83FB2E98-9829-4DCA-8999-F7B3EAE3D406}" srcOrd="0" destOrd="0" parTransId="{9C29C5A3-3D41-4AA4-9B91-F1CA768C6945}" sibTransId="{B9D9671A-F360-4B43-AA75-53256D46127E}"/>
    <dgm:cxn modelId="{5BAF598E-740F-40FB-B6FD-3E7646E7BDA6}" srcId="{8A1B8F1F-585A-4BC7-BBE8-04D969F99946}" destId="{9CD50063-4693-4490-BFB2-72A12BF00D1A}" srcOrd="0" destOrd="0" parTransId="{C34DB1A3-A517-4AC0-A113-EFB178E30862}" sibTransId="{3AA3D5D0-1D3D-492D-AF54-2F38FA1C1975}"/>
    <dgm:cxn modelId="{7DF8CD90-085F-4DD9-B8C3-83BE0E761389}" srcId="{F11F21B0-516E-4EF8-A278-7BA6D990085A}" destId="{2DB404EF-777B-42AD-BEE1-FABD400ADF00}" srcOrd="1" destOrd="0" parTransId="{8559EA99-D196-4747-A2B9-FF9C86B72FC9}" sibTransId="{5EE6BE7D-2E66-468E-8A3D-794A41432EE8}"/>
    <dgm:cxn modelId="{1332F490-BCC7-4A97-BABE-1896E37334BB}" srcId="{604D1ACD-1852-407D-9832-8A82E121758C}" destId="{9792D866-F678-4A37-8A1B-D1ED3616AB83}" srcOrd="1" destOrd="0" parTransId="{24648EC6-ADCD-458B-A537-265EDCD4F933}" sibTransId="{3BAB6AC3-0341-425F-95F4-99D65E19EA17}"/>
    <dgm:cxn modelId="{AA5AAC91-16D6-4706-9642-CCA8766B65E4}" srcId="{545D6390-B51F-4A8C-8711-AE82AD7CE259}" destId="{A708AF17-81BB-4025-9DDF-E69C8DC026E3}" srcOrd="0" destOrd="0" parTransId="{8E4DA906-CE15-46CC-8572-46F9EE8E4C06}" sibTransId="{52DA61E4-744B-4F0E-BAD7-15E7A6B67D4D}"/>
    <dgm:cxn modelId="{2B8E5294-21D1-466B-A24E-FA0A86301530}" type="presOf" srcId="{F000C38B-C2BF-478F-88A4-FAA95FDA2468}" destId="{1ECF0299-0B5B-4122-9AFF-341F129EF9D2}" srcOrd="0" destOrd="1" presId="urn:microsoft.com/office/officeart/2005/8/layout/hList2"/>
    <dgm:cxn modelId="{3AE13B95-BAFB-414A-BE81-14458A97E204}" srcId="{C569D000-91F4-4C92-88D4-5F34584AADF9}" destId="{88BB9EA6-732E-4978-8764-9AAD641682CF}" srcOrd="9" destOrd="0" parTransId="{E19A45B4-164F-4115-8282-8FD45CFCC899}" sibTransId="{F6C9B575-1AB6-4F4C-8AD4-6A9A030A0CFD}"/>
    <dgm:cxn modelId="{29A28895-45AD-4A53-83E4-729A5E3C0E8A}" srcId="{803B03AC-A2F5-44E2-8385-545F37C28334}" destId="{83704ADE-AE7B-45E0-B711-5D40128275FB}" srcOrd="2" destOrd="0" parTransId="{4D64BB78-1071-4C33-AAA1-BC8EF3CBFD62}" sibTransId="{D23602B3-9B6F-44A4-9A22-995B35EACCB9}"/>
    <dgm:cxn modelId="{731E2B96-A396-4297-8D22-D5DFD0C15C9D}" type="presOf" srcId="{A708AF17-81BB-4025-9DDF-E69C8DC026E3}" destId="{1ECF0299-0B5B-4122-9AFF-341F129EF9D2}" srcOrd="0" destOrd="11" presId="urn:microsoft.com/office/officeart/2005/8/layout/hList2"/>
    <dgm:cxn modelId="{844CCA97-AC96-4406-9E3D-70A148837EB6}" srcId="{93D20B21-64C2-47EC-8DDF-D53CBBA51835}" destId="{1A3F24C4-6DA9-479F-BC1F-A728C4094E82}" srcOrd="0" destOrd="0" parTransId="{AF4FF093-29F6-428D-99ED-9477A7BE5DF3}" sibTransId="{05AD1BBE-D753-409D-8636-303068D26E38}"/>
    <dgm:cxn modelId="{7C6FA09D-8E7A-4B12-AD3A-BE052FDA8405}" srcId="{E533EE25-6C19-46B0-AA55-8AA10D387B17}" destId="{F000C38B-C2BF-478F-88A4-FAA95FDA2468}" srcOrd="0" destOrd="0" parTransId="{E1F527B4-A05C-45DE-87E7-605913597365}" sibTransId="{43778EFF-1C9B-4D08-AE75-8250796CD599}"/>
    <dgm:cxn modelId="{09B71D9E-4E56-4B69-973E-4BEC50924C10}" type="presOf" srcId="{93D20B21-64C2-47EC-8DDF-D53CBBA51835}" destId="{9951EECC-936A-4708-8945-B6633F036981}" srcOrd="0" destOrd="0" presId="urn:microsoft.com/office/officeart/2005/8/layout/hList2"/>
    <dgm:cxn modelId="{8AF410A0-51C3-472F-9855-C934E3061586}" srcId="{8A1B8F1F-585A-4BC7-BBE8-04D969F99946}" destId="{7DE9A4C1-A809-4537-A557-93A66BF70A87}" srcOrd="1" destOrd="0" parTransId="{3520532C-3B73-4C52-96C5-D184380AD52B}" sibTransId="{E314D799-561B-4588-B996-237837C76E63}"/>
    <dgm:cxn modelId="{253231A1-B3AD-4FA9-A10E-767BFB650F41}" type="presOf" srcId="{1BF95A4E-C48D-4B24-B192-F265E5C62D1D}" destId="{DEC5BC9F-5840-4E29-A709-55C5CBEC7430}" srcOrd="0" destOrd="12" presId="urn:microsoft.com/office/officeart/2005/8/layout/hList2"/>
    <dgm:cxn modelId="{0B3ECAA3-5E39-4AFD-9DEC-2F24687EFD08}" type="presOf" srcId="{E5FEEA68-E814-4145-B24E-813CF7D2B887}" destId="{61A954CF-D092-4994-AC9B-6D65C0A1D4AF}" srcOrd="0" destOrd="2" presId="urn:microsoft.com/office/officeart/2005/8/layout/hList2"/>
    <dgm:cxn modelId="{CB2C1BA4-3BF8-4118-8633-0E6E10155430}" srcId="{1A3F24C4-6DA9-479F-BC1F-A728C4094E82}" destId="{3AFB0A22-F5E1-4DB3-AAB1-CA591DE97D31}" srcOrd="0" destOrd="0" parTransId="{3DC74A63-B8DF-40C6-BBA8-342FC952135A}" sibTransId="{61315776-5F49-43A8-86CF-9B12D255BEBC}"/>
    <dgm:cxn modelId="{4F5C7BA4-4E1F-4382-8FD0-033AE90A53FF}" srcId="{953F6680-FA9D-480E-BE02-2A6ABF99BD2C}" destId="{FC30A35E-91E9-4A25-9B61-956A5914E9AA}" srcOrd="0" destOrd="0" parTransId="{750E2A37-796A-4AF4-823F-9FD05765902A}" sibTransId="{E605EC84-B707-4CCA-82FD-CFE8C820215A}"/>
    <dgm:cxn modelId="{4C2A27A5-8697-4EEC-BE42-75D6462A8F35}" type="presOf" srcId="{CBD78F2B-1BD1-4B2D-9E2E-252884311917}" destId="{DEC5BC9F-5840-4E29-A709-55C5CBEC7430}" srcOrd="0" destOrd="15" presId="urn:microsoft.com/office/officeart/2005/8/layout/hList2"/>
    <dgm:cxn modelId="{132397A5-1576-4968-8070-A5F7E0E4993E}" srcId="{645B2DA0-2A43-41F0-A6A7-FE2D8E09BF2A}" destId="{A20CD400-F27C-4175-A22B-48D10FC701D8}" srcOrd="1" destOrd="0" parTransId="{D921D40F-4DE8-4D65-AE9F-F5BBD19426A0}" sibTransId="{70D549E8-F34F-4ABF-B4BE-7A8E84F564FC}"/>
    <dgm:cxn modelId="{A924F1A8-B132-41C5-9C37-4835A139096F}" srcId="{8926B42D-1F16-4E90-BDF3-AA5FCB9EA84B}" destId="{0CD87DB7-626E-41A0-ABFD-525C28DD62D3}" srcOrd="0" destOrd="0" parTransId="{03EEDC53-8CB2-422B-865A-6828547101FC}" sibTransId="{A8426034-B1EF-42B0-8B42-48C8078601D4}"/>
    <dgm:cxn modelId="{A6D7ACAB-BAC1-4E8B-B151-6B6FB7B5FC3F}" type="presOf" srcId="{516D72A5-231F-40E8-8E1B-F172C1ACE329}" destId="{DEC5BC9F-5840-4E29-A709-55C5CBEC7430}" srcOrd="0" destOrd="4" presId="urn:microsoft.com/office/officeart/2005/8/layout/hList2"/>
    <dgm:cxn modelId="{C427F2AB-CE20-4646-BF0A-EE72D16C9E08}" srcId="{B23A37E9-77DB-4921-8BD8-589D27F15EFD}" destId="{795AD6D7-F875-430F-919C-29EA018DFC1A}" srcOrd="1" destOrd="0" parTransId="{FA984750-121D-4018-888D-44B33F4E7C64}" sibTransId="{A2F4B4AB-3E96-4C02-87C5-D12A6C1D9D43}"/>
    <dgm:cxn modelId="{C70E15AE-32A9-4CD4-A2EA-E33F789911C9}" srcId="{1A3F24C4-6DA9-479F-BC1F-A728C4094E82}" destId="{E5FEEA68-E814-4145-B24E-813CF7D2B887}" srcOrd="1" destOrd="0" parTransId="{058E1EBE-5795-47EF-B39C-3F23AB82CF84}" sibTransId="{538AE3EE-76E5-4568-9609-4D74E53E98C7}"/>
    <dgm:cxn modelId="{D0EC27B1-A445-417B-B739-485FD4174216}" srcId="{F9981487-412A-44F0-ADED-04D70D7C0AB0}" destId="{1EB956EC-B17A-4290-A059-6A1CD3F66CB7}" srcOrd="1" destOrd="0" parTransId="{6E4E169F-8056-491F-AFD4-4EADFA292B18}" sibTransId="{8603095C-38B1-4E8C-99F8-5933464C8030}"/>
    <dgm:cxn modelId="{C39766B1-FF99-4668-AF1E-81A57B5E5C4C}" srcId="{E533EE25-6C19-46B0-AA55-8AA10D387B17}" destId="{06F0E3F9-C33E-4725-9CFC-6EDC18C6B31A}" srcOrd="1" destOrd="0" parTransId="{8D3C2E4A-11AD-47F9-AC30-55B99149AD14}" sibTransId="{1CC7794B-D48F-4297-8CA9-3355CF6B8E5C}"/>
    <dgm:cxn modelId="{E3DA3BB2-2A6F-4EBA-8358-F1F0BE3DE92D}" type="presOf" srcId="{3AFB0A22-F5E1-4DB3-AAB1-CA591DE97D31}" destId="{61A954CF-D092-4994-AC9B-6D65C0A1D4AF}" srcOrd="0" destOrd="1" presId="urn:microsoft.com/office/officeart/2005/8/layout/hList2"/>
    <dgm:cxn modelId="{A708FFB8-7F73-4A14-8806-C69E5F71D059}" srcId="{3532C8F5-A751-4624-A08C-98B4E0FF9B9F}" destId="{303F1582-6403-4DC5-B71E-50A82E818CAD}" srcOrd="1" destOrd="0" parTransId="{CE91002D-7909-4D46-9B95-DEBB4D8CC513}" sibTransId="{EC7CC778-7001-46A3-B126-0EB199A44A55}"/>
    <dgm:cxn modelId="{3FC971BB-2A75-47A8-9F4B-DB7A45E338A3}" type="presOf" srcId="{A465014E-4DFD-4C37-84EF-4AEFBD4F0B51}" destId="{1ECF0299-0B5B-4122-9AFF-341F129EF9D2}" srcOrd="0" destOrd="19" presId="urn:microsoft.com/office/officeart/2005/8/layout/hList2"/>
    <dgm:cxn modelId="{FDB69BBB-7670-4845-BB9F-1999197F6E02}" srcId="{1BF95A4E-C48D-4B24-B192-F265E5C62D1D}" destId="{113CE20D-070D-489A-8B2C-F20FC9BB3667}" srcOrd="0" destOrd="0" parTransId="{451410FE-96C0-42F9-95BF-DD7833E701E2}" sibTransId="{6BA0CEAD-D128-4068-9CC7-602BD0407C06}"/>
    <dgm:cxn modelId="{F4A6D6BB-CB3B-459D-8986-681F541F391F}" srcId="{C569D000-91F4-4C92-88D4-5F34584AADF9}" destId="{F9981487-412A-44F0-ADED-04D70D7C0AB0}" srcOrd="4" destOrd="0" parTransId="{3805D2EF-0A37-4583-91B6-E923EC6C26F4}" sibTransId="{16A585DA-BE17-4479-9855-B59E39DE483A}"/>
    <dgm:cxn modelId="{494C08BD-DE43-4030-8F1B-A321F6A70892}" type="presOf" srcId="{1A3F24C4-6DA9-479F-BC1F-A728C4094E82}" destId="{61A954CF-D092-4994-AC9B-6D65C0A1D4AF}" srcOrd="0" destOrd="0" presId="urn:microsoft.com/office/officeart/2005/8/layout/hList2"/>
    <dgm:cxn modelId="{BC6C9EBD-4341-44E9-8992-FDC6121FEEFF}" srcId="{C569D000-91F4-4C92-88D4-5F34584AADF9}" destId="{3532C8F5-A751-4624-A08C-98B4E0FF9B9F}" srcOrd="8" destOrd="0" parTransId="{9322D344-6BDD-4F22-B00D-D2C53ED8D286}" sibTransId="{511B7C28-5319-4CDB-AB87-CB53F59A59E9}"/>
    <dgm:cxn modelId="{1FDA32BE-312F-482D-A6CD-02E6981F58B8}" type="presOf" srcId="{D77F4CFF-7AB4-402E-BE41-6A22110C2398}" destId="{1ECF0299-0B5B-4122-9AFF-341F129EF9D2}" srcOrd="0" destOrd="8" presId="urn:microsoft.com/office/officeart/2005/8/layout/hList2"/>
    <dgm:cxn modelId="{9C35D8C0-6ECD-478F-8A96-AFE2FE1983A9}" type="presOf" srcId="{2DB404EF-777B-42AD-BEE1-FABD400ADF00}" destId="{61A954CF-D092-4994-AC9B-6D65C0A1D4AF}" srcOrd="0" destOrd="9" presId="urn:microsoft.com/office/officeart/2005/8/layout/hList2"/>
    <dgm:cxn modelId="{2FB4ECC4-FAB0-4FF9-ADCA-97318578F595}" srcId="{3A3CC534-8405-4DCD-8567-BDDC0A3CE639}" destId="{A1C1CF56-6DA0-4244-AA06-1ADB7ABA297D}" srcOrd="1" destOrd="0" parTransId="{5E41D572-D8E8-4B7B-94B0-004BB3AE9A6C}" sibTransId="{EC441E66-B396-4138-9329-2FCA5DB59524}"/>
    <dgm:cxn modelId="{9EE92ECB-B434-42BC-9B91-E43F0567601D}" srcId="{732C171C-9D97-463F-BDF9-E9388F3A4EE4}" destId="{9565CA5B-78B7-4F5B-81E0-A4638AEE689E}" srcOrd="0" destOrd="0" parTransId="{B73047B0-FDBC-40D7-8A06-43E74855195A}" sibTransId="{77130203-A331-41C5-A73D-4C8BE648393B}"/>
    <dgm:cxn modelId="{165FB5CC-350B-4131-BA76-4F2CF6F5401E}" type="presOf" srcId="{71CDF7A5-E740-44B4-9A7B-1240503A522F}" destId="{DEC5BC9F-5840-4E29-A709-55C5CBEC7430}" srcOrd="0" destOrd="2" presId="urn:microsoft.com/office/officeart/2005/8/layout/hList2"/>
    <dgm:cxn modelId="{53BF01CD-6105-4D6E-93A4-5634C08945A5}" srcId="{93D20B21-64C2-47EC-8DDF-D53CBBA51835}" destId="{8A1B8F1F-585A-4BC7-BBE8-04D969F99946}" srcOrd="4" destOrd="0" parTransId="{8A07DFB2-78E5-4D46-ABE3-B4A04D1A09F6}" sibTransId="{3A614CFE-3FAC-4B2C-A231-6B6714F1A132}"/>
    <dgm:cxn modelId="{489232CD-2D39-4BBD-B589-180DD263CC19}" srcId="{83704ADE-AE7B-45E0-B711-5D40128275FB}" destId="{CBD78F2B-1BD1-4B2D-9E2E-252884311917}" srcOrd="5" destOrd="0" parTransId="{0F7C954D-BD52-408F-87B8-1F2EB1B5C285}" sibTransId="{409FA7DD-9034-4774-AC74-8EB83C782B42}"/>
    <dgm:cxn modelId="{D9CD8ECF-ACD0-4733-B08D-6C7CA0CC989D}" srcId="{C569D000-91F4-4C92-88D4-5F34584AADF9}" destId="{645B2DA0-2A43-41F0-A6A7-FE2D8E09BF2A}" srcOrd="1" destOrd="0" parTransId="{54766E3C-7DAB-414F-A1C1-89F7EEB341E5}" sibTransId="{AAC7FF76-4370-411B-998F-F1BB36D0F71C}"/>
    <dgm:cxn modelId="{B15A3CD3-247D-4790-9035-C6098B3B6348}" type="presOf" srcId="{DB46B88E-9008-441A-A10E-71DE2EFB5542}" destId="{1ECF0299-0B5B-4122-9AFF-341F129EF9D2}" srcOrd="0" destOrd="3" presId="urn:microsoft.com/office/officeart/2005/8/layout/hList2"/>
    <dgm:cxn modelId="{1E7EB7D3-63CE-4E98-8ACC-E64A4B807765}" srcId="{1BF95A4E-C48D-4B24-B192-F265E5C62D1D}" destId="{7DE74CF9-D253-40D8-ACA2-D9E5A9E4D540}" srcOrd="1" destOrd="0" parTransId="{9A7343EB-9F9D-47F7-9A95-0B9175611FC3}" sibTransId="{64BE948B-5D5D-492E-93B5-EE4CED35D2E4}"/>
    <dgm:cxn modelId="{4F2E0AD4-AA1E-44CB-9761-654F046EC33F}" srcId="{545D6390-B51F-4A8C-8711-AE82AD7CE259}" destId="{9887A4F5-545B-403A-AC99-226457F4E086}" srcOrd="1" destOrd="0" parTransId="{CDE9472D-0376-41E6-918E-4A4B69B44C82}" sibTransId="{583F893F-0953-4FEB-B002-18B11768A3FA}"/>
    <dgm:cxn modelId="{A0A9B4D7-6C75-4AFA-B08D-C9A639A9F8F0}" srcId="{93D20B21-64C2-47EC-8DDF-D53CBBA51835}" destId="{3A3CC534-8405-4DCD-8567-BDDC0A3CE639}" srcOrd="5" destOrd="0" parTransId="{059CEE76-12C0-4390-970D-3AB12A615E97}" sibTransId="{7E265C70-F6C3-4DD2-B0BB-B56A5BEE1C45}"/>
    <dgm:cxn modelId="{7C1B0CD8-636C-4FAE-A12F-CD0421BE5ACC}" type="presOf" srcId="{1D600D25-AE7C-49B1-8A2F-60C989127DF8}" destId="{61A954CF-D092-4994-AC9B-6D65C0A1D4AF}" srcOrd="0" destOrd="5" presId="urn:microsoft.com/office/officeart/2005/8/layout/hList2"/>
    <dgm:cxn modelId="{F2C797D8-476A-4861-B872-0F1020A435DF}" srcId="{1A3F24C4-6DA9-479F-BC1F-A728C4094E82}" destId="{B029F5B1-1846-474E-ABAD-C162CB4A975B}" srcOrd="2" destOrd="0" parTransId="{24FF8F05-9362-41DB-A85C-79DFAC7E8EA5}" sibTransId="{A5C9F382-9A14-4437-A3FE-09829E32B29B}"/>
    <dgm:cxn modelId="{9F78E7DA-AF1B-47BE-8E4E-8C273C5C5DA6}" type="presOf" srcId="{06F0E3F9-C33E-4725-9CFC-6EDC18C6B31A}" destId="{1ECF0299-0B5B-4122-9AFF-341F129EF9D2}" srcOrd="0" destOrd="2" presId="urn:microsoft.com/office/officeart/2005/8/layout/hList2"/>
    <dgm:cxn modelId="{29CD91DC-D5A7-44D8-B40C-0719C52D680F}" srcId="{93D20B21-64C2-47EC-8DDF-D53CBBA51835}" destId="{604D1ACD-1852-407D-9832-8A82E121758C}" srcOrd="1" destOrd="0" parTransId="{BFDA09F8-61C7-4EF9-A616-3EDA19D04080}" sibTransId="{711C7AD6-B56E-4E95-987C-4820632C1953}"/>
    <dgm:cxn modelId="{69C3FFDC-D76F-4C1F-B90E-FD07506212EB}" srcId="{C569D000-91F4-4C92-88D4-5F34584AADF9}" destId="{A465014E-4DFD-4C37-84EF-4AEFBD4F0B51}" srcOrd="6" destOrd="0" parTransId="{2E291C95-DCB6-4603-8FBB-3E32F4AF32D1}" sibTransId="{C4D50D20-3A70-4AC1-AD9A-ED419CE8A578}"/>
    <dgm:cxn modelId="{F06B1CDD-4E58-4651-A523-AEFD0DF34313}" type="presOf" srcId="{4FFCCDFF-2C55-4D80-B4CD-CEEB89DAF9CD}" destId="{DEC5BC9F-5840-4E29-A709-55C5CBEC7430}" srcOrd="0" destOrd="6" presId="urn:microsoft.com/office/officeart/2005/8/layout/hList2"/>
    <dgm:cxn modelId="{40173CDD-1631-43A4-8C3C-A93F81002585}" type="presOf" srcId="{805ED71F-0506-43B5-A734-9073B3E0E676}" destId="{1ECF0299-0B5B-4122-9AFF-341F129EF9D2}" srcOrd="0" destOrd="30" presId="urn:microsoft.com/office/officeart/2005/8/layout/hList2"/>
    <dgm:cxn modelId="{9F9745DE-23B1-4075-AAC2-CB290A05BECC}" srcId="{C569D000-91F4-4C92-88D4-5F34584AADF9}" destId="{E533EE25-6C19-46B0-AA55-8AA10D387B17}" srcOrd="0" destOrd="0" parTransId="{A6943707-D790-4602-8BF6-71A3D1552E1F}" sibTransId="{EA8A21BE-58E7-435C-A705-610295EC5779}"/>
    <dgm:cxn modelId="{680112E0-8A39-4A1C-9300-40FA103B0977}" srcId="{4FFCCDFF-2C55-4D80-B4CD-CEEB89DAF9CD}" destId="{D216B407-8589-4019-A729-02EB44648901}" srcOrd="0" destOrd="0" parTransId="{4BE3F1B0-EDD0-400B-90EF-191C53D22D9B}" sibTransId="{2F15EA7F-02BD-4FEC-A230-D45846FFC094}"/>
    <dgm:cxn modelId="{B90C5AE2-CE8A-499D-815B-5D1A3D79E5C8}" type="presOf" srcId="{0CD87DB7-626E-41A0-ABFD-525C28DD62D3}" destId="{1ECF0299-0B5B-4122-9AFF-341F129EF9D2}" srcOrd="0" destOrd="23" presId="urn:microsoft.com/office/officeart/2005/8/layout/hList2"/>
    <dgm:cxn modelId="{00B3C4E2-65A1-4229-BC8E-70F2D58726B7}" type="presOf" srcId="{9CD50063-4693-4490-BFB2-72A12BF00D1A}" destId="{61A954CF-D092-4994-AC9B-6D65C0A1D4AF}" srcOrd="0" destOrd="14" presId="urn:microsoft.com/office/officeart/2005/8/layout/hList2"/>
    <dgm:cxn modelId="{699A17E3-DEC1-4182-A7C4-E420909F4E8F}" srcId="{604D1ACD-1852-407D-9832-8A82E121758C}" destId="{1D600D25-AE7C-49B1-8A2F-60C989127DF8}" srcOrd="0" destOrd="0" parTransId="{06495304-5136-41B8-9B50-1B4D4E7F93C4}" sibTransId="{8F7EA81D-124A-450A-8BA2-FECCB4119C3C}"/>
    <dgm:cxn modelId="{4B10D8E4-08ED-4C49-A65C-45009DAEC7C2}" type="presOf" srcId="{8A1B8F1F-585A-4BC7-BBE8-04D969F99946}" destId="{61A954CF-D092-4994-AC9B-6D65C0A1D4AF}" srcOrd="0" destOrd="13" presId="urn:microsoft.com/office/officeart/2005/8/layout/hList2"/>
    <dgm:cxn modelId="{0D0520E5-B1A0-441E-AEE7-068E485C5B48}" srcId="{17FFBF93-0D59-4067-997C-40F47B7C44FF}" destId="{CC5D29E4-36DA-42A2-87D4-AD54A4BF0F49}" srcOrd="0" destOrd="0" parTransId="{94249D51-8FE0-4A8F-A17D-697709E192A4}" sibTransId="{3A68629C-3A1C-4CD2-976D-E0BC2626D677}"/>
    <dgm:cxn modelId="{9C9238EA-D8F9-4C3B-913C-CF13E85C0FB5}" type="presOf" srcId="{7DE74CF9-D253-40D8-ACA2-D9E5A9E4D540}" destId="{DEC5BC9F-5840-4E29-A709-55C5CBEC7430}" srcOrd="0" destOrd="14" presId="urn:microsoft.com/office/officeart/2005/8/layout/hList2"/>
    <dgm:cxn modelId="{3D0A9FEB-96CD-46E7-960F-1AE09237108B}" srcId="{83704ADE-AE7B-45E0-B711-5D40128275FB}" destId="{953F6680-FA9D-480E-BE02-2A6ABF99BD2C}" srcOrd="3" destOrd="0" parTransId="{59FF5F94-F7C1-42F7-907A-E5A96129B6EF}" sibTransId="{8719E01D-B947-4FD4-BDA9-429C560A14F5}"/>
    <dgm:cxn modelId="{2B5C48EC-D576-4608-B732-8049FA01E49B}" type="presOf" srcId="{3532C8F5-A751-4624-A08C-98B4E0FF9B9F}" destId="{1ECF0299-0B5B-4122-9AFF-341F129EF9D2}" srcOrd="0" destOrd="25" presId="urn:microsoft.com/office/officeart/2005/8/layout/hList2"/>
    <dgm:cxn modelId="{C34496EC-9759-4558-846A-A00439191899}" srcId="{17FFBF93-0D59-4067-997C-40F47B7C44FF}" destId="{FBFA0B06-3F47-4472-A776-E9E691AE80E4}" srcOrd="1" destOrd="0" parTransId="{77937B18-E5B2-4436-9E77-02076E6BC1DE}" sibTransId="{B545BA47-2DBC-42AA-A668-0BB1FC99A64B}"/>
    <dgm:cxn modelId="{A58B59ED-94B6-43D8-AEEA-95DA28904CD1}" type="presOf" srcId="{D216B407-8589-4019-A729-02EB44648901}" destId="{DEC5BC9F-5840-4E29-A709-55C5CBEC7430}" srcOrd="0" destOrd="7" presId="urn:microsoft.com/office/officeart/2005/8/layout/hList2"/>
    <dgm:cxn modelId="{2BADD6F1-0AE9-4182-8A3A-3223DAAA7BD6}" srcId="{83704ADE-AE7B-45E0-B711-5D40128275FB}" destId="{4FFCCDFF-2C55-4D80-B4CD-CEEB89DAF9CD}" srcOrd="2" destOrd="0" parTransId="{7626D697-1816-4498-8B97-CA169EC83C7D}" sibTransId="{80B95363-3CCF-4C7C-B766-F7D1A5C704B1}"/>
    <dgm:cxn modelId="{4E40ECF3-D4DB-4FCD-B308-112878929977}" srcId="{645B2DA0-2A43-41F0-A6A7-FE2D8E09BF2A}" destId="{6CC2B47A-13A1-4B08-BB4F-C1715A436897}" srcOrd="0" destOrd="0" parTransId="{35E6B326-D787-4571-93BA-B823F40B2B6C}" sibTransId="{77480ABC-C0E1-42DB-9C6E-B5F8C20272BC}"/>
    <dgm:cxn modelId="{580379F6-B6ED-4D37-BC5E-A338FE666042}" type="presOf" srcId="{953F6680-FA9D-480E-BE02-2A6ABF99BD2C}" destId="{DEC5BC9F-5840-4E29-A709-55C5CBEC7430}" srcOrd="0" destOrd="9" presId="urn:microsoft.com/office/officeart/2005/8/layout/hList2"/>
    <dgm:cxn modelId="{047881FC-E9AA-467A-AF26-735484633F89}" srcId="{CBD78F2B-1BD1-4B2D-9E2E-252884311917}" destId="{48B17F0C-0CEE-495D-A637-4F6E8AD5AE65}" srcOrd="0" destOrd="0" parTransId="{7F8E699C-0A69-431A-A405-4EF30033018B}" sibTransId="{C6ACE17C-F700-4897-B09D-404FB267D8F7}"/>
    <dgm:cxn modelId="{DB2008FD-6E0E-412B-8A4F-9C8B994B8018}" type="presOf" srcId="{2E5433BC-72A7-45CA-902F-97FF430873B2}" destId="{DEC5BC9F-5840-4E29-A709-55C5CBEC7430}" srcOrd="0" destOrd="11" presId="urn:microsoft.com/office/officeart/2005/8/layout/hList2"/>
    <dgm:cxn modelId="{0EF790FE-0B51-4DAC-9A7F-4BF0A704D7DE}" type="presOf" srcId="{113CE20D-070D-489A-8B2C-F20FC9BB3667}" destId="{DEC5BC9F-5840-4E29-A709-55C5CBEC7430}" srcOrd="0" destOrd="13" presId="urn:microsoft.com/office/officeart/2005/8/layout/hList2"/>
    <dgm:cxn modelId="{2BCC6F6F-9D03-4545-B8A2-9ED833D13EEC}" type="presParOf" srcId="{3FD40513-4E8C-44B7-A54C-B87FCF6C412C}" destId="{8DBF3F84-5C2C-4CA8-9F5F-58E89B427A72}" srcOrd="0" destOrd="0" presId="urn:microsoft.com/office/officeart/2005/8/layout/hList2"/>
    <dgm:cxn modelId="{E2F90838-AB26-4CA8-985A-1E8BACDA328E}" type="presParOf" srcId="{8DBF3F84-5C2C-4CA8-9F5F-58E89B427A72}" destId="{434F3E4C-1E05-4A69-A316-344DFC3C5054}" srcOrd="0" destOrd="0" presId="urn:microsoft.com/office/officeart/2005/8/layout/hList2"/>
    <dgm:cxn modelId="{D0AA715C-4BCF-4C43-A683-FBA4E6C8E592}" type="presParOf" srcId="{8DBF3F84-5C2C-4CA8-9F5F-58E89B427A72}" destId="{1ECF0299-0B5B-4122-9AFF-341F129EF9D2}" srcOrd="1" destOrd="0" presId="urn:microsoft.com/office/officeart/2005/8/layout/hList2"/>
    <dgm:cxn modelId="{6A89D248-E13E-44B5-9E28-9050E4F9F8F5}" type="presParOf" srcId="{8DBF3F84-5C2C-4CA8-9F5F-58E89B427A72}" destId="{F330F2C4-FAD4-4895-85C7-DAE295CD82DF}" srcOrd="2" destOrd="0" presId="urn:microsoft.com/office/officeart/2005/8/layout/hList2"/>
    <dgm:cxn modelId="{3D708959-2A0A-48BF-96CF-2522C626B3E5}" type="presParOf" srcId="{3FD40513-4E8C-44B7-A54C-B87FCF6C412C}" destId="{5AA3F819-6EB6-40D7-9985-69FE74647A3C}" srcOrd="1" destOrd="0" presId="urn:microsoft.com/office/officeart/2005/8/layout/hList2"/>
    <dgm:cxn modelId="{2E7E2978-2590-4ECB-88C2-38C0BAC11B92}" type="presParOf" srcId="{3FD40513-4E8C-44B7-A54C-B87FCF6C412C}" destId="{99F7BC93-46D0-4BC1-905D-8EB66842C0C9}" srcOrd="2" destOrd="0" presId="urn:microsoft.com/office/officeart/2005/8/layout/hList2"/>
    <dgm:cxn modelId="{4CB0866E-DC05-411A-A22B-44B51A9A63E2}" type="presParOf" srcId="{99F7BC93-46D0-4BC1-905D-8EB66842C0C9}" destId="{257C8E06-D353-48AE-8057-30893E2DC196}" srcOrd="0" destOrd="0" presId="urn:microsoft.com/office/officeart/2005/8/layout/hList2"/>
    <dgm:cxn modelId="{151FBCEB-8055-4E18-90C9-138BD57694AE}" type="presParOf" srcId="{99F7BC93-46D0-4BC1-905D-8EB66842C0C9}" destId="{61A954CF-D092-4994-AC9B-6D65C0A1D4AF}" srcOrd="1" destOrd="0" presId="urn:microsoft.com/office/officeart/2005/8/layout/hList2"/>
    <dgm:cxn modelId="{910650C3-4460-4411-A1E8-53DB99F129F4}" type="presParOf" srcId="{99F7BC93-46D0-4BC1-905D-8EB66842C0C9}" destId="{9951EECC-936A-4708-8945-B6633F036981}" srcOrd="2" destOrd="0" presId="urn:microsoft.com/office/officeart/2005/8/layout/hList2"/>
    <dgm:cxn modelId="{07A426EB-5CC2-4B99-86E0-5AA1CEAD1839}" type="presParOf" srcId="{3FD40513-4E8C-44B7-A54C-B87FCF6C412C}" destId="{565F8167-95E9-4B63-BC4E-CE91C3A8E8E5}" srcOrd="3" destOrd="0" presId="urn:microsoft.com/office/officeart/2005/8/layout/hList2"/>
    <dgm:cxn modelId="{A4350E86-2178-4EA4-B21E-11BC3EBC58D9}" type="presParOf" srcId="{3FD40513-4E8C-44B7-A54C-B87FCF6C412C}" destId="{D4856EB2-C333-41C9-BB25-FB64BAD1A167}" srcOrd="4" destOrd="0" presId="urn:microsoft.com/office/officeart/2005/8/layout/hList2"/>
    <dgm:cxn modelId="{1DB458A6-2276-4BEF-9F62-A0AF7E8E58CE}" type="presParOf" srcId="{D4856EB2-C333-41C9-BB25-FB64BAD1A167}" destId="{A24B2121-4895-473F-A0B8-35B00B55E13E}" srcOrd="0" destOrd="0" presId="urn:microsoft.com/office/officeart/2005/8/layout/hList2"/>
    <dgm:cxn modelId="{290E670E-71C9-4039-B434-2D6FE97B0458}" type="presParOf" srcId="{D4856EB2-C333-41C9-BB25-FB64BAD1A167}" destId="{DEC5BC9F-5840-4E29-A709-55C5CBEC7430}" srcOrd="1" destOrd="0" presId="urn:microsoft.com/office/officeart/2005/8/layout/hList2"/>
    <dgm:cxn modelId="{0F42C6A2-0742-4292-ACBD-DB78BC9E24AF}" type="presParOf" srcId="{D4856EB2-C333-41C9-BB25-FB64BAD1A167}" destId="{F41180B0-79BC-4939-8AE7-8B7B72707A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E2115-1AA3-4E90-9377-7FDD6449158D}">
      <dsp:nvSpPr>
        <dsp:cNvPr id="0" name=""/>
        <dsp:cNvSpPr/>
      </dsp:nvSpPr>
      <dsp:spPr>
        <a:xfrm>
          <a:off x="1807545" y="791864"/>
          <a:ext cx="383965" cy="91440"/>
        </a:xfrm>
        <a:custGeom>
          <a:avLst/>
          <a:gdLst/>
          <a:ahLst/>
          <a:cxnLst/>
          <a:rect l="0" t="0" r="0" b="0"/>
          <a:pathLst>
            <a:path>
              <a:moveTo>
                <a:pt x="0" y="45720"/>
              </a:moveTo>
              <a:lnTo>
                <a:pt x="383965" y="45720"/>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1989163" y="835511"/>
        <a:ext cx="20728" cy="4145"/>
      </dsp:txXfrm>
    </dsp:sp>
    <dsp:sp modelId="{C6E69C4E-80D5-4A12-AC99-9F096DA35FB5}">
      <dsp:nvSpPr>
        <dsp:cNvPr id="0" name=""/>
        <dsp:cNvSpPr/>
      </dsp:nvSpPr>
      <dsp:spPr>
        <a:xfrm>
          <a:off x="6886" y="296846"/>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dirty="0">
              <a:effectLst/>
              <a:latin typeface="Open Sans Regular" panose="020B0606030504020204" pitchFamily="34" charset="0"/>
              <a:ea typeface="Open Sans Regular" panose="020B0606030504020204" pitchFamily="34" charset="0"/>
              <a:cs typeface="Open Sans Regular" panose="020B0606030504020204" pitchFamily="34" charset="0"/>
            </a:rPr>
            <a:t>Data Collection</a:t>
          </a:r>
          <a:endParaRPr lang="en-US" sz="1400" kern="1200" dirty="0">
            <a:latin typeface="Open Sans Regular" panose="020B0606030504020204" pitchFamily="34" charset="0"/>
            <a:ea typeface="Open Sans Regular" panose="020B0606030504020204" pitchFamily="34" charset="0"/>
            <a:cs typeface="Open Sans Regular" panose="020B0606030504020204" pitchFamily="34" charset="0"/>
          </a:endParaRPr>
        </a:p>
      </dsp:txBody>
      <dsp:txXfrm>
        <a:off x="6886" y="296846"/>
        <a:ext cx="1802458" cy="1081475"/>
      </dsp:txXfrm>
    </dsp:sp>
    <dsp:sp modelId="{C349B25A-4630-493B-8C67-9EA581AD1D17}">
      <dsp:nvSpPr>
        <dsp:cNvPr id="0" name=""/>
        <dsp:cNvSpPr/>
      </dsp:nvSpPr>
      <dsp:spPr>
        <a:xfrm>
          <a:off x="4024569" y="791864"/>
          <a:ext cx="383965" cy="91440"/>
        </a:xfrm>
        <a:custGeom>
          <a:avLst/>
          <a:gdLst/>
          <a:ahLst/>
          <a:cxnLst/>
          <a:rect l="0" t="0" r="0" b="0"/>
          <a:pathLst>
            <a:path>
              <a:moveTo>
                <a:pt x="0" y="45720"/>
              </a:moveTo>
              <a:lnTo>
                <a:pt x="383965" y="45720"/>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206188" y="835511"/>
        <a:ext cx="20728" cy="4145"/>
      </dsp:txXfrm>
    </dsp:sp>
    <dsp:sp modelId="{F1E04703-D102-45D3-824F-D9A8943D7E84}">
      <dsp:nvSpPr>
        <dsp:cNvPr id="0" name=""/>
        <dsp:cNvSpPr/>
      </dsp:nvSpPr>
      <dsp:spPr>
        <a:xfrm>
          <a:off x="2223910" y="296846"/>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Open Sans Regular" panose="020B0606030504020204" pitchFamily="34" charset="0"/>
              <a:ea typeface="Open Sans Regular" panose="020B0606030504020204" pitchFamily="34" charset="0"/>
              <a:cs typeface="Open Sans Regular" panose="020B0606030504020204" pitchFamily="34" charset="0"/>
            </a:rPr>
            <a:t>Data </a:t>
          </a:r>
          <a:r>
            <a:rPr lang="en-US" sz="1400" b="0" i="0" kern="1200" dirty="0">
              <a:effectLst/>
              <a:latin typeface="Open Sans Regular" panose="020B0606030504020204" pitchFamily="34" charset="0"/>
              <a:ea typeface="Open Sans Regular" panose="020B0606030504020204" pitchFamily="34" charset="0"/>
              <a:cs typeface="Open Sans Regular" panose="020B0606030504020204" pitchFamily="34" charset="0"/>
            </a:rPr>
            <a:t>Preprocessing</a:t>
          </a:r>
          <a:endParaRPr lang="en-US" sz="1400" kern="1200" dirty="0">
            <a:latin typeface="Open Sans Regular" panose="020B0606030504020204" pitchFamily="34" charset="0"/>
            <a:ea typeface="Open Sans Regular" panose="020B0606030504020204" pitchFamily="34" charset="0"/>
            <a:cs typeface="Open Sans Regular" panose="020B0606030504020204" pitchFamily="34" charset="0"/>
          </a:endParaRPr>
        </a:p>
      </dsp:txBody>
      <dsp:txXfrm>
        <a:off x="2223910" y="296846"/>
        <a:ext cx="1802458" cy="1081475"/>
      </dsp:txXfrm>
    </dsp:sp>
    <dsp:sp modelId="{0D140539-6911-411F-9D08-0962EC08060B}">
      <dsp:nvSpPr>
        <dsp:cNvPr id="0" name=""/>
        <dsp:cNvSpPr/>
      </dsp:nvSpPr>
      <dsp:spPr>
        <a:xfrm>
          <a:off x="6241593" y="791864"/>
          <a:ext cx="383965" cy="91440"/>
        </a:xfrm>
        <a:custGeom>
          <a:avLst/>
          <a:gdLst/>
          <a:ahLst/>
          <a:cxnLst/>
          <a:rect l="0" t="0" r="0" b="0"/>
          <a:pathLst>
            <a:path>
              <a:moveTo>
                <a:pt x="0" y="45720"/>
              </a:moveTo>
              <a:lnTo>
                <a:pt x="383965" y="45720"/>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6423212" y="835511"/>
        <a:ext cx="20728" cy="4145"/>
      </dsp:txXfrm>
    </dsp:sp>
    <dsp:sp modelId="{FBC92698-9670-4FE8-92C3-F631B105DE75}">
      <dsp:nvSpPr>
        <dsp:cNvPr id="0" name=""/>
        <dsp:cNvSpPr/>
      </dsp:nvSpPr>
      <dsp:spPr>
        <a:xfrm>
          <a:off x="4440935" y="296846"/>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Open Sans Regular" panose="020B0606030504020204" pitchFamily="34" charset="0"/>
              <a:ea typeface="Open Sans Regular" panose="020B0606030504020204" pitchFamily="34" charset="0"/>
              <a:cs typeface="Open Sans Regular" panose="020B0606030504020204" pitchFamily="34" charset="0"/>
            </a:rPr>
            <a:t>Image Feature Extraction</a:t>
          </a:r>
        </a:p>
      </dsp:txBody>
      <dsp:txXfrm>
        <a:off x="4440935" y="296846"/>
        <a:ext cx="1802458" cy="1081475"/>
      </dsp:txXfrm>
    </dsp:sp>
    <dsp:sp modelId="{43E46DDF-F501-4710-9E0F-DC3FC95CC458}">
      <dsp:nvSpPr>
        <dsp:cNvPr id="0" name=""/>
        <dsp:cNvSpPr/>
      </dsp:nvSpPr>
      <dsp:spPr>
        <a:xfrm>
          <a:off x="8458618" y="791864"/>
          <a:ext cx="383965" cy="91440"/>
        </a:xfrm>
        <a:custGeom>
          <a:avLst/>
          <a:gdLst/>
          <a:ahLst/>
          <a:cxnLst/>
          <a:rect l="0" t="0" r="0" b="0"/>
          <a:pathLst>
            <a:path>
              <a:moveTo>
                <a:pt x="0" y="45720"/>
              </a:moveTo>
              <a:lnTo>
                <a:pt x="383965" y="45720"/>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8640236" y="835511"/>
        <a:ext cx="20728" cy="4145"/>
      </dsp:txXfrm>
    </dsp:sp>
    <dsp:sp modelId="{3C976A68-1188-4336-A8AF-0349262AFA92}">
      <dsp:nvSpPr>
        <dsp:cNvPr id="0" name=""/>
        <dsp:cNvSpPr/>
      </dsp:nvSpPr>
      <dsp:spPr>
        <a:xfrm>
          <a:off x="6657959" y="296846"/>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Open Sans Regular" panose="020B0606030504020204" pitchFamily="34" charset="0"/>
              <a:ea typeface="Open Sans Regular" panose="020B0606030504020204" pitchFamily="34" charset="0"/>
              <a:cs typeface="Open Sans Regular" panose="020B0606030504020204" pitchFamily="34" charset="0"/>
            </a:rPr>
            <a:t>Machine Learning Model Training</a:t>
          </a:r>
        </a:p>
      </dsp:txBody>
      <dsp:txXfrm>
        <a:off x="6657959" y="296846"/>
        <a:ext cx="1802458" cy="1081475"/>
      </dsp:txXfrm>
    </dsp:sp>
    <dsp:sp modelId="{B9761C7C-9B1F-41B1-ADF2-A43279B76133}">
      <dsp:nvSpPr>
        <dsp:cNvPr id="0" name=""/>
        <dsp:cNvSpPr/>
      </dsp:nvSpPr>
      <dsp:spPr>
        <a:xfrm>
          <a:off x="908115" y="1376521"/>
          <a:ext cx="8868097" cy="383965"/>
        </a:xfrm>
        <a:custGeom>
          <a:avLst/>
          <a:gdLst/>
          <a:ahLst/>
          <a:cxnLst/>
          <a:rect l="0" t="0" r="0" b="0"/>
          <a:pathLst>
            <a:path>
              <a:moveTo>
                <a:pt x="8868097" y="0"/>
              </a:moveTo>
              <a:lnTo>
                <a:pt x="8868097" y="209082"/>
              </a:lnTo>
              <a:lnTo>
                <a:pt x="0" y="209082"/>
              </a:lnTo>
              <a:lnTo>
                <a:pt x="0" y="383965"/>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5120219" y="1566431"/>
        <a:ext cx="443889" cy="4145"/>
      </dsp:txXfrm>
    </dsp:sp>
    <dsp:sp modelId="{5DE5F737-5CE8-4A53-BBBD-C94DEDBFE4E2}">
      <dsp:nvSpPr>
        <dsp:cNvPr id="0" name=""/>
        <dsp:cNvSpPr/>
      </dsp:nvSpPr>
      <dsp:spPr>
        <a:xfrm>
          <a:off x="8874983" y="296846"/>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Open Sans Regular" panose="020B0606030504020204" pitchFamily="34" charset="0"/>
              <a:ea typeface="Open Sans Regular" panose="020B0606030504020204" pitchFamily="34" charset="0"/>
              <a:cs typeface="Open Sans Regular" panose="020B0606030504020204" pitchFamily="34" charset="0"/>
            </a:rPr>
            <a:t>Model Evaluation</a:t>
          </a:r>
        </a:p>
      </dsp:txBody>
      <dsp:txXfrm>
        <a:off x="8874983" y="296846"/>
        <a:ext cx="1802458" cy="1081475"/>
      </dsp:txXfrm>
    </dsp:sp>
    <dsp:sp modelId="{927EB837-DFE6-4C9B-9DAD-5B0E76FC1703}">
      <dsp:nvSpPr>
        <dsp:cNvPr id="0" name=""/>
        <dsp:cNvSpPr/>
      </dsp:nvSpPr>
      <dsp:spPr>
        <a:xfrm>
          <a:off x="1807545" y="2287905"/>
          <a:ext cx="383965" cy="91440"/>
        </a:xfrm>
        <a:custGeom>
          <a:avLst/>
          <a:gdLst/>
          <a:ahLst/>
          <a:cxnLst/>
          <a:rect l="0" t="0" r="0" b="0"/>
          <a:pathLst>
            <a:path>
              <a:moveTo>
                <a:pt x="0" y="45720"/>
              </a:moveTo>
              <a:lnTo>
                <a:pt x="383965" y="45720"/>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1989163" y="2331552"/>
        <a:ext cx="20728" cy="4145"/>
      </dsp:txXfrm>
    </dsp:sp>
    <dsp:sp modelId="{2D4D075C-5DB2-4605-A57E-AC0759496460}">
      <dsp:nvSpPr>
        <dsp:cNvPr id="0" name=""/>
        <dsp:cNvSpPr/>
      </dsp:nvSpPr>
      <dsp:spPr>
        <a:xfrm>
          <a:off x="6886" y="1792887"/>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dirty="0">
              <a:effectLst/>
              <a:latin typeface="Open Sans Regular" panose="020B0606030504020204" pitchFamily="34" charset="0"/>
              <a:ea typeface="Open Sans Regular" panose="020B0606030504020204" pitchFamily="34" charset="0"/>
              <a:cs typeface="Open Sans Regular" panose="020B0606030504020204" pitchFamily="34" charset="0"/>
            </a:rPr>
            <a:t>Data Fusion and Integration</a:t>
          </a:r>
        </a:p>
      </dsp:txBody>
      <dsp:txXfrm>
        <a:off x="6886" y="1792887"/>
        <a:ext cx="1802458" cy="1081475"/>
      </dsp:txXfrm>
    </dsp:sp>
    <dsp:sp modelId="{5CD476FB-EE39-4F72-B3F0-8FC379584C3B}">
      <dsp:nvSpPr>
        <dsp:cNvPr id="0" name=""/>
        <dsp:cNvSpPr/>
      </dsp:nvSpPr>
      <dsp:spPr>
        <a:xfrm>
          <a:off x="4024569" y="2287905"/>
          <a:ext cx="383965" cy="91440"/>
        </a:xfrm>
        <a:custGeom>
          <a:avLst/>
          <a:gdLst/>
          <a:ahLst/>
          <a:cxnLst/>
          <a:rect l="0" t="0" r="0" b="0"/>
          <a:pathLst>
            <a:path>
              <a:moveTo>
                <a:pt x="0" y="45720"/>
              </a:moveTo>
              <a:lnTo>
                <a:pt x="383965" y="45720"/>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4206188" y="2331552"/>
        <a:ext cx="20728" cy="4145"/>
      </dsp:txXfrm>
    </dsp:sp>
    <dsp:sp modelId="{9E1061C4-C117-4972-B8B9-A96181AF3148}">
      <dsp:nvSpPr>
        <dsp:cNvPr id="0" name=""/>
        <dsp:cNvSpPr/>
      </dsp:nvSpPr>
      <dsp:spPr>
        <a:xfrm>
          <a:off x="2223910" y="1792887"/>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Open Sans Regular" panose="020B0606030504020204" pitchFamily="34" charset="0"/>
              <a:ea typeface="Open Sans Regular" panose="020B0606030504020204" pitchFamily="34" charset="0"/>
              <a:cs typeface="Open Sans Regular" panose="020B0606030504020204" pitchFamily="34" charset="0"/>
            </a:rPr>
            <a:t>Spatial Analysis</a:t>
          </a:r>
        </a:p>
      </dsp:txBody>
      <dsp:txXfrm>
        <a:off x="2223910" y="1792887"/>
        <a:ext cx="1802458" cy="1081475"/>
      </dsp:txXfrm>
    </dsp:sp>
    <dsp:sp modelId="{F11E16DB-28FA-4205-AB08-66A899C4239C}">
      <dsp:nvSpPr>
        <dsp:cNvPr id="0" name=""/>
        <dsp:cNvSpPr/>
      </dsp:nvSpPr>
      <dsp:spPr>
        <a:xfrm>
          <a:off x="6241593" y="2287905"/>
          <a:ext cx="383965" cy="91440"/>
        </a:xfrm>
        <a:custGeom>
          <a:avLst/>
          <a:gdLst/>
          <a:ahLst/>
          <a:cxnLst/>
          <a:rect l="0" t="0" r="0" b="0"/>
          <a:pathLst>
            <a:path>
              <a:moveTo>
                <a:pt x="0" y="45720"/>
              </a:moveTo>
              <a:lnTo>
                <a:pt x="383965" y="45720"/>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6423212" y="2331552"/>
        <a:ext cx="20728" cy="4145"/>
      </dsp:txXfrm>
    </dsp:sp>
    <dsp:sp modelId="{EB80E4F6-76FF-4B82-AE02-34DD6D1EFB1D}">
      <dsp:nvSpPr>
        <dsp:cNvPr id="0" name=""/>
        <dsp:cNvSpPr/>
      </dsp:nvSpPr>
      <dsp:spPr>
        <a:xfrm>
          <a:off x="4440935" y="1792887"/>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Open Sans Regular" panose="020B0606030504020204" pitchFamily="34" charset="0"/>
              <a:ea typeface="Open Sans Regular" panose="020B0606030504020204" pitchFamily="34" charset="0"/>
              <a:cs typeface="Open Sans Regular" panose="020B0606030504020204" pitchFamily="34" charset="0"/>
            </a:rPr>
            <a:t>Temporal Analysis</a:t>
          </a:r>
        </a:p>
      </dsp:txBody>
      <dsp:txXfrm>
        <a:off x="4440935" y="1792887"/>
        <a:ext cx="1802458" cy="1081475"/>
      </dsp:txXfrm>
    </dsp:sp>
    <dsp:sp modelId="{A0A9F6D6-0E87-4E6A-888D-B5120963906A}">
      <dsp:nvSpPr>
        <dsp:cNvPr id="0" name=""/>
        <dsp:cNvSpPr/>
      </dsp:nvSpPr>
      <dsp:spPr>
        <a:xfrm>
          <a:off x="8458618" y="2287905"/>
          <a:ext cx="383965" cy="91440"/>
        </a:xfrm>
        <a:custGeom>
          <a:avLst/>
          <a:gdLst/>
          <a:ahLst/>
          <a:cxnLst/>
          <a:rect l="0" t="0" r="0" b="0"/>
          <a:pathLst>
            <a:path>
              <a:moveTo>
                <a:pt x="0" y="45720"/>
              </a:moveTo>
              <a:lnTo>
                <a:pt x="383965" y="45720"/>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8640236" y="2331552"/>
        <a:ext cx="20728" cy="4145"/>
      </dsp:txXfrm>
    </dsp:sp>
    <dsp:sp modelId="{345EC5CE-58BF-4DD2-85A6-BFAE87B518B1}">
      <dsp:nvSpPr>
        <dsp:cNvPr id="0" name=""/>
        <dsp:cNvSpPr/>
      </dsp:nvSpPr>
      <dsp:spPr>
        <a:xfrm>
          <a:off x="6657959" y="1792887"/>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dirty="0">
              <a:effectLst/>
              <a:latin typeface="Open Sans Regular" panose="020B0606030504020204" pitchFamily="34" charset="0"/>
              <a:ea typeface="Open Sans Regular" panose="020B0606030504020204" pitchFamily="34" charset="0"/>
              <a:cs typeface="Open Sans Regular" panose="020B0606030504020204" pitchFamily="34" charset="0"/>
            </a:rPr>
            <a:t>Machine Learning Interpretability</a:t>
          </a:r>
        </a:p>
      </dsp:txBody>
      <dsp:txXfrm>
        <a:off x="6657959" y="1792887"/>
        <a:ext cx="1802458" cy="1081475"/>
      </dsp:txXfrm>
    </dsp:sp>
    <dsp:sp modelId="{F0802BAD-625A-4FB7-A0B8-5F1663BB84D5}">
      <dsp:nvSpPr>
        <dsp:cNvPr id="0" name=""/>
        <dsp:cNvSpPr/>
      </dsp:nvSpPr>
      <dsp:spPr>
        <a:xfrm>
          <a:off x="908115" y="2872562"/>
          <a:ext cx="8868097" cy="383965"/>
        </a:xfrm>
        <a:custGeom>
          <a:avLst/>
          <a:gdLst/>
          <a:ahLst/>
          <a:cxnLst/>
          <a:rect l="0" t="0" r="0" b="0"/>
          <a:pathLst>
            <a:path>
              <a:moveTo>
                <a:pt x="8868097" y="0"/>
              </a:moveTo>
              <a:lnTo>
                <a:pt x="8868097" y="209082"/>
              </a:lnTo>
              <a:lnTo>
                <a:pt x="0" y="209082"/>
              </a:lnTo>
              <a:lnTo>
                <a:pt x="0" y="383965"/>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5120219" y="3062472"/>
        <a:ext cx="443889" cy="4145"/>
      </dsp:txXfrm>
    </dsp:sp>
    <dsp:sp modelId="{214AA6F4-DF0E-486D-99BB-785F21E64718}">
      <dsp:nvSpPr>
        <dsp:cNvPr id="0" name=""/>
        <dsp:cNvSpPr/>
      </dsp:nvSpPr>
      <dsp:spPr>
        <a:xfrm>
          <a:off x="8874983" y="1792887"/>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dirty="0">
              <a:effectLst/>
              <a:latin typeface="Open Sans Regular" panose="020B0606030504020204" pitchFamily="34" charset="0"/>
              <a:ea typeface="Open Sans Regular" panose="020B0606030504020204" pitchFamily="34" charset="0"/>
              <a:cs typeface="Open Sans Regular" panose="020B0606030504020204" pitchFamily="34" charset="0"/>
            </a:rPr>
            <a:t>Validation and Testing</a:t>
          </a:r>
        </a:p>
      </dsp:txBody>
      <dsp:txXfrm>
        <a:off x="8874983" y="1792887"/>
        <a:ext cx="1802458" cy="1081475"/>
      </dsp:txXfrm>
    </dsp:sp>
    <dsp:sp modelId="{9EFF7FD0-BB6D-4702-B6A4-37C5662EDB11}">
      <dsp:nvSpPr>
        <dsp:cNvPr id="0" name=""/>
        <dsp:cNvSpPr/>
      </dsp:nvSpPr>
      <dsp:spPr>
        <a:xfrm>
          <a:off x="1807545" y="3783945"/>
          <a:ext cx="383965" cy="91440"/>
        </a:xfrm>
        <a:custGeom>
          <a:avLst/>
          <a:gdLst/>
          <a:ahLst/>
          <a:cxnLst/>
          <a:rect l="0" t="0" r="0" b="0"/>
          <a:pathLst>
            <a:path>
              <a:moveTo>
                <a:pt x="0" y="45720"/>
              </a:moveTo>
              <a:lnTo>
                <a:pt x="383965" y="45720"/>
              </a:lnTo>
            </a:path>
          </a:pathLst>
        </a:custGeom>
        <a:noFill/>
        <a:ln w="1270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63" y="3827592"/>
        <a:ext cx="20728" cy="4145"/>
      </dsp:txXfrm>
    </dsp:sp>
    <dsp:sp modelId="{2CA370E8-F9F1-4A45-8735-175E6A6000C8}">
      <dsp:nvSpPr>
        <dsp:cNvPr id="0" name=""/>
        <dsp:cNvSpPr/>
      </dsp:nvSpPr>
      <dsp:spPr>
        <a:xfrm>
          <a:off x="6886" y="3288928"/>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Open Sans Regular" panose="020B0606030504020204" pitchFamily="34" charset="0"/>
              <a:ea typeface="Open Sans Regular" panose="020B0606030504020204" pitchFamily="34" charset="0"/>
              <a:cs typeface="Open Sans Regular" panose="020B0606030504020204" pitchFamily="34" charset="0"/>
            </a:rPr>
            <a:t>GIS </a:t>
          </a:r>
          <a:r>
            <a:rPr lang="en-US" sz="1400" b="0" i="0" kern="1200" dirty="0">
              <a:effectLst/>
              <a:latin typeface="Open Sans Regular" panose="020B0606030504020204" pitchFamily="34" charset="0"/>
              <a:ea typeface="Open Sans Regular" panose="020B0606030504020204" pitchFamily="34" charset="0"/>
              <a:cs typeface="Open Sans Regular" panose="020B0606030504020204" pitchFamily="34" charset="0"/>
            </a:rPr>
            <a:t>Integration</a:t>
          </a:r>
        </a:p>
      </dsp:txBody>
      <dsp:txXfrm>
        <a:off x="6886" y="3288928"/>
        <a:ext cx="1802458" cy="1081475"/>
      </dsp:txXfrm>
    </dsp:sp>
    <dsp:sp modelId="{81B1489F-4FA5-4647-9AE3-48FD806C3ED9}">
      <dsp:nvSpPr>
        <dsp:cNvPr id="0" name=""/>
        <dsp:cNvSpPr/>
      </dsp:nvSpPr>
      <dsp:spPr>
        <a:xfrm>
          <a:off x="4024569" y="3783945"/>
          <a:ext cx="383965" cy="91440"/>
        </a:xfrm>
        <a:custGeom>
          <a:avLst/>
          <a:gdLst/>
          <a:ahLst/>
          <a:cxnLst/>
          <a:rect l="0" t="0" r="0" b="0"/>
          <a:pathLst>
            <a:path>
              <a:moveTo>
                <a:pt x="0" y="45720"/>
              </a:moveTo>
              <a:lnTo>
                <a:pt x="383965" y="45720"/>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4206188" y="3827592"/>
        <a:ext cx="20728" cy="4145"/>
      </dsp:txXfrm>
    </dsp:sp>
    <dsp:sp modelId="{5EB89D70-BE77-4F75-B766-FDC29A5A038D}">
      <dsp:nvSpPr>
        <dsp:cNvPr id="0" name=""/>
        <dsp:cNvSpPr/>
      </dsp:nvSpPr>
      <dsp:spPr>
        <a:xfrm>
          <a:off x="2223910" y="3288928"/>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Open Sans Regular" panose="020B0606030504020204" pitchFamily="34" charset="0"/>
              <a:ea typeface="Open Sans Regular" panose="020B0606030504020204" pitchFamily="34" charset="0"/>
              <a:cs typeface="Open Sans Regular" panose="020B0606030504020204" pitchFamily="34" charset="0"/>
            </a:rPr>
            <a:t>Visualization and Reporting</a:t>
          </a:r>
        </a:p>
      </dsp:txBody>
      <dsp:txXfrm>
        <a:off x="2223910" y="3288928"/>
        <a:ext cx="1802458" cy="1081475"/>
      </dsp:txXfrm>
    </dsp:sp>
    <dsp:sp modelId="{B3DC5D46-4A38-4AD8-8977-ABEBD0BF48E6}">
      <dsp:nvSpPr>
        <dsp:cNvPr id="0" name=""/>
        <dsp:cNvSpPr/>
      </dsp:nvSpPr>
      <dsp:spPr>
        <a:xfrm>
          <a:off x="6241593" y="3783945"/>
          <a:ext cx="383965" cy="91440"/>
        </a:xfrm>
        <a:custGeom>
          <a:avLst/>
          <a:gdLst/>
          <a:ahLst/>
          <a:cxnLst/>
          <a:rect l="0" t="0" r="0" b="0"/>
          <a:pathLst>
            <a:path>
              <a:moveTo>
                <a:pt x="0" y="45720"/>
              </a:moveTo>
              <a:lnTo>
                <a:pt x="383965" y="45720"/>
              </a:lnTo>
            </a:path>
          </a:pathLst>
        </a:custGeom>
        <a:noFill/>
        <a:ln w="12700" cap="flat" cmpd="sng" algn="ctr">
          <a:solidFill>
            <a:srgbClr val="00B0F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6423212" y="3827592"/>
        <a:ext cx="20728" cy="4145"/>
      </dsp:txXfrm>
    </dsp:sp>
    <dsp:sp modelId="{A0667139-F2A5-46AA-8E1F-140EF07F9D45}">
      <dsp:nvSpPr>
        <dsp:cNvPr id="0" name=""/>
        <dsp:cNvSpPr/>
      </dsp:nvSpPr>
      <dsp:spPr>
        <a:xfrm>
          <a:off x="4440935" y="3288928"/>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Open Sans Regular" panose="020B0606030504020204" pitchFamily="34" charset="0"/>
              <a:ea typeface="Open Sans Regular" panose="020B0606030504020204" pitchFamily="34" charset="0"/>
              <a:cs typeface="Open Sans Regular" panose="020B0606030504020204" pitchFamily="34" charset="0"/>
            </a:rPr>
            <a:t>Iterative Process</a:t>
          </a:r>
        </a:p>
      </dsp:txBody>
      <dsp:txXfrm>
        <a:off x="4440935" y="3288928"/>
        <a:ext cx="1802458" cy="1081475"/>
      </dsp:txXfrm>
    </dsp:sp>
    <dsp:sp modelId="{584E1768-D0FC-47A1-A1D3-97556D663351}">
      <dsp:nvSpPr>
        <dsp:cNvPr id="0" name=""/>
        <dsp:cNvSpPr/>
      </dsp:nvSpPr>
      <dsp:spPr>
        <a:xfrm>
          <a:off x="6657959" y="3288928"/>
          <a:ext cx="1802458" cy="1081475"/>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322" tIns="92709" rIns="88322" bIns="92709" numCol="1" spcCol="1270" anchor="ctr" anchorCtr="0">
          <a:noAutofit/>
        </a:bodyPr>
        <a:lstStyle/>
        <a:p>
          <a:pPr marL="0" lvl="0" indent="0" algn="ctr" defTabSz="622300">
            <a:lnSpc>
              <a:spcPct val="90000"/>
            </a:lnSpc>
            <a:spcBef>
              <a:spcPct val="0"/>
            </a:spcBef>
            <a:spcAft>
              <a:spcPct val="35000"/>
            </a:spcAft>
            <a:buNone/>
          </a:pPr>
          <a:r>
            <a:rPr lang="en-US" sz="1400" b="0" i="0" kern="1200" dirty="0">
              <a:effectLst/>
              <a:latin typeface="Open Sans Regular" panose="020B0606030504020204" pitchFamily="34" charset="0"/>
              <a:ea typeface="Open Sans Regular" panose="020B0606030504020204" pitchFamily="34" charset="0"/>
              <a:cs typeface="Open Sans Regular" panose="020B0606030504020204" pitchFamily="34" charset="0"/>
            </a:rPr>
            <a:t>Comparison with LiDAR or UAV Data</a:t>
          </a:r>
        </a:p>
      </dsp:txBody>
      <dsp:txXfrm>
        <a:off x="6657959" y="3288928"/>
        <a:ext cx="1802458" cy="1081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0F2C4-FAD4-4895-85C7-DAE295CD82DF}">
      <dsp:nvSpPr>
        <dsp:cNvPr id="0" name=""/>
        <dsp:cNvSpPr/>
      </dsp:nvSpPr>
      <dsp:spPr>
        <a:xfrm rot="16200000">
          <a:off x="-2243739" y="3313844"/>
          <a:ext cx="5129783" cy="495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6587" bIns="0" numCol="1" spcCol="1270" anchor="t" anchorCtr="0">
          <a:noAutofit/>
        </a:bodyPr>
        <a:lstStyle/>
        <a:p>
          <a:pPr marL="0" lvl="0" indent="0" algn="r" defTabSz="800100">
            <a:lnSpc>
              <a:spcPct val="90000"/>
            </a:lnSpc>
            <a:spcBef>
              <a:spcPct val="0"/>
            </a:spcBef>
            <a:spcAft>
              <a:spcPct val="35000"/>
            </a:spcAft>
            <a:buNone/>
          </a:pPr>
          <a:r>
            <a:rPr lang="en-US" sz="1800" b="1" i="0" kern="1200" dirty="0">
              <a:effectLst/>
              <a:latin typeface="Open Sans Bold" panose="020B0806030504020204" pitchFamily="34" charset="0"/>
              <a:ea typeface="Open Sans Bold" panose="020B0806030504020204" pitchFamily="34" charset="0"/>
              <a:cs typeface="Open Sans Bold" panose="020B0806030504020204" pitchFamily="34" charset="0"/>
            </a:rPr>
            <a:t>Assumptions</a:t>
          </a:r>
          <a:endParaRPr lang="en-US" sz="1800" kern="1200" dirty="0">
            <a:latin typeface="Open Sans Bold" panose="020B0806030504020204" pitchFamily="34" charset="0"/>
            <a:ea typeface="Open Sans Bold" panose="020B0806030504020204" pitchFamily="34" charset="0"/>
            <a:cs typeface="Open Sans Bold" panose="020B0806030504020204" pitchFamily="34" charset="0"/>
          </a:endParaRPr>
        </a:p>
      </dsp:txBody>
      <dsp:txXfrm>
        <a:off x="-2243739" y="3313844"/>
        <a:ext cx="5129783" cy="495028"/>
      </dsp:txXfrm>
    </dsp:sp>
    <dsp:sp modelId="{1ECF0299-0B5B-4122-9AFF-341F129EF9D2}">
      <dsp:nvSpPr>
        <dsp:cNvPr id="0" name=""/>
        <dsp:cNvSpPr/>
      </dsp:nvSpPr>
      <dsp:spPr>
        <a:xfrm>
          <a:off x="568666" y="889100"/>
          <a:ext cx="2465764" cy="5344516"/>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36587" rIns="71120" bIns="71120" numCol="1" spcCol="1270" anchor="t" anchorCtr="0">
          <a:noAutofit/>
        </a:bodyPr>
        <a:lstStyle/>
        <a:p>
          <a:pPr marL="57150" lvl="1"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Data Availability and Quality</a:t>
          </a:r>
          <a:endParaRPr lang="en-US" sz="1000" b="0" kern="1200" dirty="0">
            <a:latin typeface="Times New Roman" panose="02020603050405020304" pitchFamily="18" charset="0"/>
            <a:cs typeface="Times New Roman" panose="02020603050405020304" pitchFamily="18" charset="0"/>
          </a:endParaRP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High-Resolution Imagery</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ea typeface="+mn-ea"/>
              <a:cs typeface="Times New Roman" panose="02020603050405020304" pitchFamily="18" charset="0"/>
            </a:rPr>
            <a:t>Consistent Data Collection</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Accurate Metadata</a:t>
          </a:r>
        </a:p>
        <a:p>
          <a:pPr marL="57150" lvl="1"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Technological Capabilities</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Advanced Sensors</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Robust Computational Resources</a:t>
          </a:r>
        </a:p>
        <a:p>
          <a:pPr marL="57150" lvl="1"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Modeling and Simulation</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Algorithm Efficiency</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Preprocessing Accuracy</a:t>
          </a:r>
        </a:p>
        <a:p>
          <a:pPr marL="57150" lvl="1"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Geospatial Accuracy</a:t>
          </a:r>
        </a:p>
        <a:p>
          <a:pPr marL="114300" lvl="2" indent="-57150" algn="l" defTabSz="444500">
            <a:lnSpc>
              <a:spcPct val="90000"/>
            </a:lnSpc>
            <a:spcBef>
              <a:spcPct val="0"/>
            </a:spcBef>
            <a:spcAft>
              <a:spcPct val="15000"/>
            </a:spcAft>
            <a:buChar char="•"/>
          </a:pPr>
          <a:r>
            <a:rPr lang="en-US" sz="1000" b="0" i="0" kern="1200">
              <a:effectLst/>
              <a:latin typeface="Times New Roman" panose="02020603050405020304" pitchFamily="18" charset="0"/>
              <a:cs typeface="Times New Roman" panose="02020603050405020304" pitchFamily="18" charset="0"/>
            </a:rPr>
            <a:t>Precise Georeferencing</a:t>
          </a:r>
          <a:endParaRPr lang="en-US" sz="1000" b="0" i="0" kern="1200" dirty="0">
            <a:effectLst/>
            <a:latin typeface="Times New Roman" panose="02020603050405020304" pitchFamily="18" charset="0"/>
            <a:cs typeface="Times New Roman" panose="02020603050405020304" pitchFamily="18" charset="0"/>
          </a:endParaRP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Stable Reference Points</a:t>
          </a:r>
        </a:p>
        <a:p>
          <a:pPr marL="57150" lvl="1"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Environmental Factors</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Stable Environmental Conditions</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Consistent Vegetation Growth Patterns</a:t>
          </a:r>
        </a:p>
        <a:p>
          <a:pPr marL="57150" lvl="1" indent="-57150" algn="l" defTabSz="444500">
            <a:lnSpc>
              <a:spcPct val="90000"/>
            </a:lnSpc>
            <a:spcBef>
              <a:spcPct val="0"/>
            </a:spcBef>
            <a:spcAft>
              <a:spcPct val="15000"/>
            </a:spcAft>
            <a:buChar char="•"/>
          </a:pPr>
          <a:r>
            <a:rPr lang="en-US" sz="1000" b="0" i="0" kern="1200">
              <a:effectLst/>
              <a:latin typeface="Times New Roman" panose="02020603050405020304" pitchFamily="18" charset="0"/>
              <a:cs typeface="Times New Roman" panose="02020603050405020304" pitchFamily="18" charset="0"/>
            </a:rPr>
            <a:t>Data Integration and Fusion</a:t>
          </a:r>
          <a:endParaRPr lang="en-US" sz="1000" b="0" i="0" kern="1200" dirty="0">
            <a:effectLst/>
            <a:latin typeface="Times New Roman" panose="02020603050405020304" pitchFamily="18" charset="0"/>
            <a:cs typeface="Times New Roman" panose="02020603050405020304" pitchFamily="18" charset="0"/>
          </a:endParaRP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Compatibility of Data Sources</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Synchronization of Temporal Data</a:t>
          </a:r>
        </a:p>
        <a:p>
          <a:pPr marL="57150" lvl="1" indent="-57150" algn="l" defTabSz="444500">
            <a:lnSpc>
              <a:spcPct val="90000"/>
            </a:lnSpc>
            <a:spcBef>
              <a:spcPct val="0"/>
            </a:spcBef>
            <a:spcAft>
              <a:spcPct val="15000"/>
            </a:spcAft>
            <a:buChar char="•"/>
          </a:pPr>
          <a:r>
            <a:rPr lang="en-US" sz="1000" b="0" i="0" kern="1200">
              <a:effectLst/>
              <a:latin typeface="Times New Roman" panose="02020603050405020304" pitchFamily="18" charset="0"/>
              <a:cs typeface="Times New Roman" panose="02020603050405020304" pitchFamily="18" charset="0"/>
            </a:rPr>
            <a:t>Analytical Techniques</a:t>
          </a:r>
          <a:endParaRPr lang="en-US" sz="1000" b="0" i="0" kern="1200" dirty="0">
            <a:effectLst/>
            <a:latin typeface="Times New Roman" panose="02020603050405020304" pitchFamily="18" charset="0"/>
            <a:cs typeface="Times New Roman" panose="02020603050405020304" pitchFamily="18" charset="0"/>
          </a:endParaRP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Feature Extraction Accuracy</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Dimensionality Reduction</a:t>
          </a:r>
        </a:p>
        <a:p>
          <a:pPr marL="57150" lvl="1"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Interpretability and Validation</a:t>
          </a:r>
        </a:p>
        <a:p>
          <a:pPr marL="114300" lvl="2" indent="-57150" algn="l" defTabSz="444500">
            <a:lnSpc>
              <a:spcPct val="90000"/>
            </a:lnSpc>
            <a:spcBef>
              <a:spcPct val="0"/>
            </a:spcBef>
            <a:spcAft>
              <a:spcPct val="15000"/>
            </a:spcAft>
            <a:buChar char="•"/>
          </a:pPr>
          <a:r>
            <a:rPr lang="en-US" sz="1000" b="0" i="0" kern="1200">
              <a:effectLst/>
              <a:latin typeface="Times New Roman" panose="02020603050405020304" pitchFamily="18" charset="0"/>
              <a:cs typeface="Times New Roman" panose="02020603050405020304" pitchFamily="18" charset="0"/>
            </a:rPr>
            <a:t>Model Interpretability</a:t>
          </a:r>
          <a:endParaRPr lang="en-US" sz="1000" b="0" i="0" kern="1200" dirty="0">
            <a:effectLst/>
            <a:latin typeface="Times New Roman" panose="02020603050405020304" pitchFamily="18" charset="0"/>
            <a:cs typeface="Times New Roman" panose="02020603050405020304" pitchFamily="18" charset="0"/>
          </a:endParaRP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Validation with Ground Truth Data</a:t>
          </a:r>
        </a:p>
        <a:p>
          <a:pPr marL="57150" lvl="1" indent="-57150" algn="l" defTabSz="444500">
            <a:lnSpc>
              <a:spcPct val="90000"/>
            </a:lnSpc>
            <a:spcBef>
              <a:spcPct val="0"/>
            </a:spcBef>
            <a:spcAft>
              <a:spcPct val="15000"/>
            </a:spcAft>
            <a:buChar char="•"/>
          </a:pPr>
          <a:r>
            <a:rPr lang="en-US" sz="1000" b="0" i="0" kern="1200">
              <a:effectLst/>
              <a:latin typeface="Times New Roman" panose="02020603050405020304" pitchFamily="18" charset="0"/>
              <a:cs typeface="Times New Roman" panose="02020603050405020304" pitchFamily="18" charset="0"/>
            </a:rPr>
            <a:t>User and Stakeholder Engagement</a:t>
          </a:r>
          <a:endParaRPr lang="en-US" sz="1000" b="0" i="0" kern="1200" dirty="0">
            <a:effectLst/>
            <a:latin typeface="Times New Roman" panose="02020603050405020304" pitchFamily="18" charset="0"/>
            <a:cs typeface="Times New Roman" panose="02020603050405020304" pitchFamily="18" charset="0"/>
          </a:endParaRP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Stakeholder Input</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Clear Communication</a:t>
          </a:r>
        </a:p>
        <a:p>
          <a:pPr marL="57150" lvl="1"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Iterative Improvement</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Continuous Improvement</a:t>
          </a:r>
        </a:p>
        <a:p>
          <a:pPr marL="114300" lvl="2" indent="-57150" algn="l" defTabSz="444500">
            <a:lnSpc>
              <a:spcPct val="90000"/>
            </a:lnSpc>
            <a:spcBef>
              <a:spcPct val="0"/>
            </a:spcBef>
            <a:spcAft>
              <a:spcPct val="15000"/>
            </a:spcAft>
            <a:buChar char="•"/>
          </a:pPr>
          <a:r>
            <a:rPr lang="en-US" sz="1000" b="0" i="0" kern="1200" dirty="0">
              <a:effectLst/>
              <a:latin typeface="Times New Roman" panose="02020603050405020304" pitchFamily="18" charset="0"/>
              <a:cs typeface="Times New Roman" panose="02020603050405020304" pitchFamily="18" charset="0"/>
            </a:rPr>
            <a:t>Adaptive Algorithms</a:t>
          </a:r>
          <a:endParaRPr lang="en-US" sz="1000" b="0" kern="1200" dirty="0">
            <a:effectLst/>
            <a:latin typeface="Times New Roman" panose="02020603050405020304" pitchFamily="18" charset="0"/>
            <a:cs typeface="Times New Roman" panose="02020603050405020304" pitchFamily="18" charset="0"/>
          </a:endParaRPr>
        </a:p>
      </dsp:txBody>
      <dsp:txXfrm>
        <a:off x="568666" y="889100"/>
        <a:ext cx="2465764" cy="5344516"/>
      </dsp:txXfrm>
    </dsp:sp>
    <dsp:sp modelId="{434F3E4C-1E05-4A69-A316-344DFC3C5054}">
      <dsp:nvSpPr>
        <dsp:cNvPr id="0" name=""/>
        <dsp:cNvSpPr/>
      </dsp:nvSpPr>
      <dsp:spPr>
        <a:xfrm>
          <a:off x="73637" y="260973"/>
          <a:ext cx="990056" cy="990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51EECC-936A-4708-8945-B6633F036981}">
      <dsp:nvSpPr>
        <dsp:cNvPr id="0" name=""/>
        <dsp:cNvSpPr/>
      </dsp:nvSpPr>
      <dsp:spPr>
        <a:xfrm rot="16200000">
          <a:off x="1346551" y="3313844"/>
          <a:ext cx="5129783" cy="495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6587" bIns="0" numCol="1" spcCol="1270" anchor="t" anchorCtr="0">
          <a:noAutofit/>
        </a:bodyPr>
        <a:lstStyle/>
        <a:p>
          <a:pPr marL="0" lvl="0" indent="0" algn="r" defTabSz="800100">
            <a:lnSpc>
              <a:spcPct val="90000"/>
            </a:lnSpc>
            <a:spcBef>
              <a:spcPct val="0"/>
            </a:spcBef>
            <a:spcAft>
              <a:spcPct val="35000"/>
            </a:spcAft>
            <a:buNone/>
          </a:pPr>
          <a:r>
            <a:rPr lang="en-US" sz="1800" b="1" kern="1200" dirty="0">
              <a:effectLst/>
              <a:latin typeface="Open Sans Bold" panose="020B0806030504020204" pitchFamily="34" charset="0"/>
              <a:ea typeface="Open Sans Bold" panose="020B0806030504020204" pitchFamily="34" charset="0"/>
              <a:cs typeface="Open Sans Bold" panose="020B0806030504020204" pitchFamily="34" charset="0"/>
            </a:rPr>
            <a:t>Limitations</a:t>
          </a:r>
          <a:endParaRPr lang="en-US" sz="1800" kern="1200" dirty="0">
            <a:latin typeface="Open Sans Bold" panose="020B0806030504020204" pitchFamily="34" charset="0"/>
            <a:ea typeface="Open Sans Bold" panose="020B0806030504020204" pitchFamily="34" charset="0"/>
            <a:cs typeface="Open Sans Bold" panose="020B0806030504020204" pitchFamily="34" charset="0"/>
          </a:endParaRPr>
        </a:p>
      </dsp:txBody>
      <dsp:txXfrm>
        <a:off x="1346551" y="3313844"/>
        <a:ext cx="5129783" cy="495028"/>
      </dsp:txXfrm>
    </dsp:sp>
    <dsp:sp modelId="{61A954CF-D092-4994-AC9B-6D65C0A1D4AF}">
      <dsp:nvSpPr>
        <dsp:cNvPr id="0" name=""/>
        <dsp:cNvSpPr/>
      </dsp:nvSpPr>
      <dsp:spPr>
        <a:xfrm>
          <a:off x="4119406" y="996466"/>
          <a:ext cx="2919662" cy="5129783"/>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436587" rIns="113792" bIns="113792" numCol="1" spcCol="1270" anchor="t" anchorCtr="0">
          <a:noAutofit/>
        </a:bodyPr>
        <a:lstStyle/>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Data Quality and Availability</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Limited Access to High-Resolution Data</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Inconsistent Data Collection</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Noise and Artifacts</a:t>
          </a:r>
          <a:endParaRPr lang="en-US" sz="1200" b="0" i="0" kern="1200" dirty="0">
            <a:effectLst/>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Technological Constraints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Computational Power</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Sensor Limitations</a:t>
          </a:r>
          <a:endParaRPr lang="en-US" sz="1200" b="0" i="0" kern="1200" dirty="0">
            <a:effectLst/>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Modeling Challenges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Algorithm Performance</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Dimensionality Reduction Trade-offs</a:t>
          </a:r>
          <a:endParaRPr lang="en-US" sz="1200" b="0" i="0" kern="1200" dirty="0">
            <a:effectLst/>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kern="1200" dirty="0">
              <a:effectLst/>
              <a:latin typeface="Times New Roman" panose="02020603050405020304" pitchFamily="18" charset="0"/>
              <a:cs typeface="Times New Roman" panose="02020603050405020304" pitchFamily="18" charset="0"/>
            </a:rPr>
            <a:t>Geospatial Accuracy</a:t>
          </a: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Georeferencing Errors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Temporal Changes</a:t>
          </a:r>
          <a:endParaRPr lang="en-US" sz="1200" b="0" i="0" kern="1200" dirty="0">
            <a:effectLst/>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Integration and Fusion Issues: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Data Compatibility</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Synchronization Difficulties</a:t>
          </a:r>
          <a:endParaRPr lang="en-US" sz="1200" b="0" i="0" kern="1200" dirty="0">
            <a:effectLst/>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Interpretability and Validation</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Limited Ground Truth Data</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Complex Model Interpretability</a:t>
          </a:r>
          <a:endParaRPr lang="en-US" sz="1200" b="0" i="0" kern="1200" dirty="0">
            <a:effectLst/>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Environmental Factors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Dynamic Nature of Foliage</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Impact of Obstructions</a:t>
          </a:r>
          <a:endParaRPr lang="en-US" sz="1200" b="0" kern="1200" dirty="0">
            <a:effectLst/>
            <a:latin typeface="Times New Roman" panose="02020603050405020304" pitchFamily="18" charset="0"/>
            <a:cs typeface="Times New Roman" panose="02020603050405020304" pitchFamily="18" charset="0"/>
          </a:endParaRPr>
        </a:p>
      </dsp:txBody>
      <dsp:txXfrm>
        <a:off x="4119406" y="996466"/>
        <a:ext cx="2919662" cy="5129783"/>
      </dsp:txXfrm>
    </dsp:sp>
    <dsp:sp modelId="{257C8E06-D353-48AE-8057-30893E2DC196}">
      <dsp:nvSpPr>
        <dsp:cNvPr id="0" name=""/>
        <dsp:cNvSpPr/>
      </dsp:nvSpPr>
      <dsp:spPr>
        <a:xfrm>
          <a:off x="3663929" y="260973"/>
          <a:ext cx="990056" cy="99005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1180B0-79BC-4939-8AE7-8B7B72707A83}">
      <dsp:nvSpPr>
        <dsp:cNvPr id="0" name=""/>
        <dsp:cNvSpPr/>
      </dsp:nvSpPr>
      <dsp:spPr>
        <a:xfrm rot="16200000">
          <a:off x="5163791" y="3313844"/>
          <a:ext cx="5129783" cy="495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6587" bIns="0" numCol="1" spcCol="1270" anchor="t" anchorCtr="0">
          <a:noAutofit/>
        </a:bodyPr>
        <a:lstStyle/>
        <a:p>
          <a:pPr marL="0" lvl="0" indent="0" algn="r" defTabSz="800100">
            <a:lnSpc>
              <a:spcPct val="90000"/>
            </a:lnSpc>
            <a:spcBef>
              <a:spcPct val="0"/>
            </a:spcBef>
            <a:spcAft>
              <a:spcPct val="35000"/>
            </a:spcAft>
            <a:buNone/>
          </a:pPr>
          <a:r>
            <a:rPr lang="en-US" sz="1800" b="1" kern="1200" dirty="0">
              <a:solidFill>
                <a:prstClr val="black">
                  <a:hueOff val="0"/>
                  <a:satOff val="0"/>
                  <a:lumOff val="0"/>
                  <a:alphaOff val="0"/>
                </a:prstClr>
              </a:solidFill>
              <a:effectLst/>
              <a:latin typeface="Open Sans Bold" panose="020B0806030504020204" pitchFamily="34" charset="0"/>
              <a:ea typeface="Open Sans Bold" panose="020B0806030504020204" pitchFamily="34" charset="0"/>
              <a:cs typeface="Open Sans Bold" panose="020B0806030504020204" pitchFamily="34" charset="0"/>
            </a:rPr>
            <a:t>Delimitations</a:t>
          </a:r>
        </a:p>
      </dsp:txBody>
      <dsp:txXfrm>
        <a:off x="5163791" y="3313844"/>
        <a:ext cx="5129783" cy="495028"/>
      </dsp:txXfrm>
    </dsp:sp>
    <dsp:sp modelId="{DEC5BC9F-5840-4E29-A709-55C5CBEC7430}">
      <dsp:nvSpPr>
        <dsp:cNvPr id="0" name=""/>
        <dsp:cNvSpPr/>
      </dsp:nvSpPr>
      <dsp:spPr>
        <a:xfrm>
          <a:off x="7976197" y="996466"/>
          <a:ext cx="2465764" cy="5129783"/>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436587" rIns="113792" bIns="113792" numCol="1" spcCol="1270" anchor="t" anchorCtr="0">
          <a:noAutofit/>
        </a:bodyPr>
        <a:lstStyle/>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Scope of Study</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Geographical Boundaries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Type of Vegetation</a:t>
          </a:r>
          <a:endParaRPr lang="en-US" sz="1200" b="0" i="0" kern="1200" dirty="0">
            <a:effectLst/>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Temporal Range</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Fixed Time Periods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Update Frequency</a:t>
          </a:r>
          <a:endParaRPr lang="en-US" sz="1200" b="0" i="0" kern="1200" dirty="0">
            <a:effectLst/>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Technological Focus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Selected Algorithms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dirty="0">
              <a:effectLst/>
              <a:latin typeface="Times New Roman" panose="02020603050405020304" pitchFamily="18" charset="0"/>
              <a:cs typeface="Times New Roman" panose="02020603050405020304" pitchFamily="18" charset="0"/>
            </a:rPr>
            <a:t>Data Sources</a:t>
          </a:r>
        </a:p>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Methodological Choices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Preprocessing Techniques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Feature Extraction Methods</a:t>
          </a:r>
          <a:endParaRPr lang="en-US" sz="1200" b="0" i="0" kern="1200" dirty="0">
            <a:effectLst/>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Stakeholder Involvement</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Target Audience</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Decision-Making Focus</a:t>
          </a:r>
          <a:endParaRPr lang="en-US" sz="1200" b="0" i="0" kern="1200" dirty="0">
            <a:effectLst/>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Validation Approach</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Comparison with Specific Benchmarks</a:t>
          </a:r>
          <a:endParaRPr lang="en-US" sz="1200" b="0" i="0" kern="1200" dirty="0">
            <a:effectLst/>
            <a:latin typeface="Times New Roman" panose="02020603050405020304" pitchFamily="18" charset="0"/>
            <a:cs typeface="Times New Roman" panose="02020603050405020304" pitchFamily="18" charset="0"/>
          </a:endParaRPr>
        </a:p>
        <a:p>
          <a:pPr marL="228600" lvl="2" indent="-114300" algn="l" defTabSz="533400">
            <a:lnSpc>
              <a:spcPct val="90000"/>
            </a:lnSpc>
            <a:spcBef>
              <a:spcPct val="0"/>
            </a:spcBef>
            <a:spcAft>
              <a:spcPct val="15000"/>
            </a:spcAft>
            <a:buChar char="•"/>
          </a:pPr>
          <a:r>
            <a:rPr lang="en-US" sz="1200" b="0" i="0" kern="1200">
              <a:effectLst/>
              <a:latin typeface="Times New Roman" panose="02020603050405020304" pitchFamily="18" charset="0"/>
              <a:cs typeface="Times New Roman" panose="02020603050405020304" pitchFamily="18" charset="0"/>
            </a:rPr>
            <a:t>Error Metrics</a:t>
          </a:r>
          <a:endParaRPr lang="en-US" sz="1200" b="0" i="0" kern="1200" dirty="0">
            <a:effectLst/>
            <a:latin typeface="Times New Roman" panose="02020603050405020304" pitchFamily="18" charset="0"/>
            <a:cs typeface="Times New Roman" panose="02020603050405020304" pitchFamily="18" charset="0"/>
          </a:endParaRPr>
        </a:p>
      </dsp:txBody>
      <dsp:txXfrm>
        <a:off x="7976197" y="996466"/>
        <a:ext cx="2465764" cy="5129783"/>
      </dsp:txXfrm>
    </dsp:sp>
    <dsp:sp modelId="{A24B2121-4895-473F-A0B8-35B00B55E13E}">
      <dsp:nvSpPr>
        <dsp:cNvPr id="0" name=""/>
        <dsp:cNvSpPr/>
      </dsp:nvSpPr>
      <dsp:spPr>
        <a:xfrm>
          <a:off x="7481169" y="260973"/>
          <a:ext cx="990056" cy="99005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8EBD24-1B7D-4114-89C0-EAF1AF8D9231}"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E0224-5153-404A-9C2B-DE967AF6A97B}" type="slidenum">
              <a:rPr lang="en-US" smtClean="0"/>
              <a:t>‹#›</a:t>
            </a:fld>
            <a:endParaRPr lang="en-US"/>
          </a:p>
        </p:txBody>
      </p:sp>
    </p:spTree>
    <p:extLst>
      <p:ext uri="{BB962C8B-B14F-4D97-AF65-F5344CB8AC3E}">
        <p14:creationId xmlns:p14="http://schemas.microsoft.com/office/powerpoint/2010/main" val="1779510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1016/j.isprsjprs.2020.04.02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SLIDE INSTRUCTIONS:</a:t>
            </a:r>
          </a:p>
          <a:p>
            <a:endParaRPr lang="en-US" sz="1200" b="1" dirty="0">
              <a:latin typeface="+mn-lt"/>
            </a:endParaRPr>
          </a:p>
          <a:p>
            <a:r>
              <a:rPr lang="en-US" sz="1200" b="1" dirty="0">
                <a:latin typeface="+mn-lt"/>
              </a:rPr>
              <a:t>During this slide you should provide a brief introduction of yourself in the notes that you will share with the audience.</a:t>
            </a:r>
          </a:p>
          <a:p>
            <a:endParaRPr lang="en-US" sz="1200"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latin typeface="+mn-lt"/>
              </a:rPr>
              <a:t>Your presentation should be approximately 30 minutes. </a:t>
            </a:r>
            <a:r>
              <a:rPr lang="en-US" sz="1200" dirty="0">
                <a:latin typeface="+mn-lt"/>
              </a:rPr>
              <a:t> Each slide will be around 1-2 minutes of discussion. Currently, there are 18 slides, </a:t>
            </a:r>
            <a:r>
              <a:rPr lang="en-US" sz="1200" i="1" u="sng" dirty="0">
                <a:latin typeface="+mn-lt"/>
              </a:rPr>
              <a:t>excluding</a:t>
            </a:r>
            <a:r>
              <a:rPr lang="en-US" sz="1200" dirty="0">
                <a:latin typeface="+mn-lt"/>
              </a:rPr>
              <a:t> title slide, thank you slide, program evaluation slide, and reference slides. That will be roughly 18-36 minutes in length.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dirty="0">
              <a:latin typeface="+mn-lt"/>
            </a:endParaRPr>
          </a:p>
          <a:p>
            <a:pPr marL="0" indent="0">
              <a:buNone/>
            </a:pPr>
            <a:r>
              <a:rPr lang="en-US" sz="1200" baseline="0" dirty="0">
                <a:latin typeface="+mn-lt"/>
              </a:rPr>
              <a:t>Depending on your study, you may need to add additional slides or remove slides. However, the basic setup should be the same and mirror the sections in the Dissertation Manuscript.  Your Chair will review your presentation draft and offer suggestions prior to your actual presentation.</a:t>
            </a:r>
          </a:p>
          <a:p>
            <a:endParaRPr lang="en-US" sz="1200" baseline="0" dirty="0">
              <a:latin typeface="+mn-lt"/>
            </a:endParaRPr>
          </a:p>
          <a:p>
            <a:r>
              <a:rPr lang="en-US" sz="1200" baseline="0" dirty="0">
                <a:latin typeface="+mn-lt"/>
              </a:rPr>
              <a:t>You may keep your presentation simple or add graphics as appropriate. If you add graphics, you need to consider their purpose as your committee, or the audience may ask why they were used. In other words, do </a:t>
            </a:r>
            <a:r>
              <a:rPr lang="en-US" sz="1200" u="sng" baseline="0" dirty="0">
                <a:latin typeface="+mn-lt"/>
              </a:rPr>
              <a:t>not</a:t>
            </a:r>
            <a:r>
              <a:rPr lang="en-US" sz="1200" baseline="0" dirty="0">
                <a:latin typeface="+mn-lt"/>
              </a:rPr>
              <a:t> use graphics simply for aesthetic purposes. </a:t>
            </a:r>
          </a:p>
          <a:p>
            <a:endParaRPr lang="en-US" sz="1200" b="1" dirty="0">
              <a:latin typeface="+mn-lt"/>
            </a:endParaRPr>
          </a:p>
          <a:p>
            <a:endParaRPr lang="en-US" sz="1200" b="1" u="sng" dirty="0">
              <a:latin typeface="+mn-lt"/>
            </a:endParaRPr>
          </a:p>
          <a:p>
            <a:r>
              <a:rPr lang="en-US" sz="1200" b="1" u="sng" dirty="0">
                <a:latin typeface="+mn-lt"/>
              </a:rPr>
              <a:t>POWERPOINT PRESENTATION INSTRUCTIONS FOR ALL SLIDES:</a:t>
            </a:r>
            <a:endParaRPr lang="en-US" sz="1200" u="sng" dirty="0">
              <a:latin typeface="+mn-lt"/>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latin typeface="+mn-lt"/>
              </a:rPr>
              <a:t>Avoid smaller than 18-point font and larger than 40-point font on slides. Be consistent in font usage.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dirty="0">
              <a:latin typeface="+mn-lt"/>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latin typeface="+mn-lt"/>
              </a:rPr>
              <a:t>Be consistent in font color – black works best.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dirty="0">
              <a:latin typeface="+mn-lt"/>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latin typeface="+mn-lt"/>
              </a:rPr>
              <a:t>Short bulleted points on slide. 3-6 bullets per slide. 3-6 words per bullet point. NOTE: The bullets are your talking points.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dirty="0">
              <a:latin typeface="+mn-lt"/>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dirty="0">
                <a:latin typeface="+mn-lt"/>
              </a:rPr>
              <a:t>Use the Notes section below the slide for further information addressing the bullet points on the slide.  You can read these notes as no one will see you doing so since your camera will be off when you start presenting.</a:t>
            </a:r>
            <a:br>
              <a:rPr lang="en-US" sz="1200" dirty="0">
                <a:latin typeface="+mn-lt"/>
              </a:rPr>
            </a:br>
            <a:endParaRPr lang="en-US" sz="1200" dirty="0">
              <a:latin typeface="+mn-lt"/>
            </a:endParaRPr>
          </a:p>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1</a:t>
            </a:fld>
            <a:endParaRPr lang="en-US"/>
          </a:p>
        </p:txBody>
      </p:sp>
    </p:spTree>
    <p:extLst>
      <p:ext uri="{BB962C8B-B14F-4D97-AF65-F5344CB8AC3E}">
        <p14:creationId xmlns:p14="http://schemas.microsoft.com/office/powerpoint/2010/main" val="1558314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272B1"/>
                </a:solidFill>
                <a:effectLst/>
                <a:latin typeface="ElsevierSans"/>
                <a:hlinkClick r:id="rId3" tooltip="Persistent link using digital object identifier"/>
              </a:rPr>
              <a:t>https://doi.org/10.1016/j.isprsjprs.2020.04.020</a:t>
            </a:r>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10</a:t>
            </a:fld>
            <a:endParaRPr lang="en-US"/>
          </a:p>
        </p:txBody>
      </p:sp>
    </p:spTree>
    <p:extLst>
      <p:ext uri="{BB962C8B-B14F-4D97-AF65-F5344CB8AC3E}">
        <p14:creationId xmlns:p14="http://schemas.microsoft.com/office/powerpoint/2010/main" val="3111322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11</a:t>
            </a:fld>
            <a:endParaRPr lang="en-US"/>
          </a:p>
        </p:txBody>
      </p:sp>
    </p:spTree>
    <p:extLst>
      <p:ext uri="{BB962C8B-B14F-4D97-AF65-F5344CB8AC3E}">
        <p14:creationId xmlns:p14="http://schemas.microsoft.com/office/powerpoint/2010/main" val="2481016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12</a:t>
            </a:fld>
            <a:endParaRPr lang="en-US"/>
          </a:p>
        </p:txBody>
      </p:sp>
    </p:spTree>
    <p:extLst>
      <p:ext uri="{BB962C8B-B14F-4D97-AF65-F5344CB8AC3E}">
        <p14:creationId xmlns:p14="http://schemas.microsoft.com/office/powerpoint/2010/main" val="3042892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13</a:t>
            </a:fld>
            <a:endParaRPr lang="en-US"/>
          </a:p>
        </p:txBody>
      </p:sp>
    </p:spTree>
    <p:extLst>
      <p:ext uri="{BB962C8B-B14F-4D97-AF65-F5344CB8AC3E}">
        <p14:creationId xmlns:p14="http://schemas.microsoft.com/office/powerpoint/2010/main" val="3120249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14</a:t>
            </a:fld>
            <a:endParaRPr lang="en-US"/>
          </a:p>
        </p:txBody>
      </p:sp>
    </p:spTree>
    <p:extLst>
      <p:ext uri="{BB962C8B-B14F-4D97-AF65-F5344CB8AC3E}">
        <p14:creationId xmlns:p14="http://schemas.microsoft.com/office/powerpoint/2010/main" val="687986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15</a:t>
            </a:fld>
            <a:endParaRPr lang="en-US"/>
          </a:p>
        </p:txBody>
      </p:sp>
    </p:spTree>
    <p:extLst>
      <p:ext uri="{BB962C8B-B14F-4D97-AF65-F5344CB8AC3E}">
        <p14:creationId xmlns:p14="http://schemas.microsoft.com/office/powerpoint/2010/main" val="1007248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16</a:t>
            </a:fld>
            <a:endParaRPr lang="en-US"/>
          </a:p>
        </p:txBody>
      </p:sp>
    </p:spTree>
    <p:extLst>
      <p:ext uri="{BB962C8B-B14F-4D97-AF65-F5344CB8AC3E}">
        <p14:creationId xmlns:p14="http://schemas.microsoft.com/office/powerpoint/2010/main" val="2555057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17</a:t>
            </a:fld>
            <a:endParaRPr lang="en-US"/>
          </a:p>
        </p:txBody>
      </p:sp>
    </p:spTree>
    <p:extLst>
      <p:ext uri="{BB962C8B-B14F-4D97-AF65-F5344CB8AC3E}">
        <p14:creationId xmlns:p14="http://schemas.microsoft.com/office/powerpoint/2010/main" val="1942842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18</a:t>
            </a:fld>
            <a:endParaRPr lang="en-US"/>
          </a:p>
        </p:txBody>
      </p:sp>
    </p:spTree>
    <p:extLst>
      <p:ext uri="{BB962C8B-B14F-4D97-AF65-F5344CB8AC3E}">
        <p14:creationId xmlns:p14="http://schemas.microsoft.com/office/powerpoint/2010/main" val="2563754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19</a:t>
            </a:fld>
            <a:endParaRPr lang="en-US"/>
          </a:p>
        </p:txBody>
      </p:sp>
    </p:spTree>
    <p:extLst>
      <p:ext uri="{BB962C8B-B14F-4D97-AF65-F5344CB8AC3E}">
        <p14:creationId xmlns:p14="http://schemas.microsoft.com/office/powerpoint/2010/main" val="790570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2</a:t>
            </a:fld>
            <a:endParaRPr lang="en-US"/>
          </a:p>
        </p:txBody>
      </p:sp>
    </p:spTree>
    <p:extLst>
      <p:ext uri="{BB962C8B-B14F-4D97-AF65-F5344CB8AC3E}">
        <p14:creationId xmlns:p14="http://schemas.microsoft.com/office/powerpoint/2010/main" val="3271729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Bold" panose="020B0806030504020204" pitchFamily="34" charset="0"/>
                <a:ea typeface="Open Sans Bold" panose="020B0806030504020204" pitchFamily="34" charset="0"/>
                <a:cs typeface="Open Sans Bold" panose="020B0806030504020204" pitchFamily="34" charset="0"/>
              </a:rPr>
              <a:t>SEQUENCE OF STEPS IN EXTRACTING FOLIAGE INFORMATION AND MAPPING TO GIS</a:t>
            </a:r>
          </a:p>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20</a:t>
            </a:fld>
            <a:endParaRPr lang="en-US"/>
          </a:p>
        </p:txBody>
      </p:sp>
    </p:spTree>
    <p:extLst>
      <p:ext uri="{BB962C8B-B14F-4D97-AF65-F5344CB8AC3E}">
        <p14:creationId xmlns:p14="http://schemas.microsoft.com/office/powerpoint/2010/main" val="2085246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21</a:t>
            </a:fld>
            <a:endParaRPr lang="en-US"/>
          </a:p>
        </p:txBody>
      </p:sp>
    </p:spTree>
    <p:extLst>
      <p:ext uri="{BB962C8B-B14F-4D97-AF65-F5344CB8AC3E}">
        <p14:creationId xmlns:p14="http://schemas.microsoft.com/office/powerpoint/2010/main" val="2625022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22</a:t>
            </a:fld>
            <a:endParaRPr lang="en-US"/>
          </a:p>
        </p:txBody>
      </p:sp>
    </p:spTree>
    <p:extLst>
      <p:ext uri="{BB962C8B-B14F-4D97-AF65-F5344CB8AC3E}">
        <p14:creationId xmlns:p14="http://schemas.microsoft.com/office/powerpoint/2010/main" val="268999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23</a:t>
            </a:fld>
            <a:endParaRPr lang="en-US"/>
          </a:p>
        </p:txBody>
      </p:sp>
    </p:spTree>
    <p:extLst>
      <p:ext uri="{BB962C8B-B14F-4D97-AF65-F5344CB8AC3E}">
        <p14:creationId xmlns:p14="http://schemas.microsoft.com/office/powerpoint/2010/main" val="1601481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24</a:t>
            </a:fld>
            <a:endParaRPr lang="en-US"/>
          </a:p>
        </p:txBody>
      </p:sp>
    </p:spTree>
    <p:extLst>
      <p:ext uri="{BB962C8B-B14F-4D97-AF65-F5344CB8AC3E}">
        <p14:creationId xmlns:p14="http://schemas.microsoft.com/office/powerpoint/2010/main" val="606019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26</a:t>
            </a:fld>
            <a:endParaRPr lang="en-US"/>
          </a:p>
        </p:txBody>
      </p:sp>
    </p:spTree>
    <p:extLst>
      <p:ext uri="{BB962C8B-B14F-4D97-AF65-F5344CB8AC3E}">
        <p14:creationId xmlns:p14="http://schemas.microsoft.com/office/powerpoint/2010/main" val="740271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27</a:t>
            </a:fld>
            <a:endParaRPr lang="en-US"/>
          </a:p>
        </p:txBody>
      </p:sp>
    </p:spTree>
    <p:extLst>
      <p:ext uri="{BB962C8B-B14F-4D97-AF65-F5344CB8AC3E}">
        <p14:creationId xmlns:p14="http://schemas.microsoft.com/office/powerpoint/2010/main" val="1453769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28</a:t>
            </a:fld>
            <a:endParaRPr lang="en-US"/>
          </a:p>
        </p:txBody>
      </p:sp>
    </p:spTree>
    <p:extLst>
      <p:ext uri="{BB962C8B-B14F-4D97-AF65-F5344CB8AC3E}">
        <p14:creationId xmlns:p14="http://schemas.microsoft.com/office/powerpoint/2010/main" val="1694780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29</a:t>
            </a:fld>
            <a:endParaRPr lang="en-US"/>
          </a:p>
        </p:txBody>
      </p:sp>
    </p:spTree>
    <p:extLst>
      <p:ext uri="{BB962C8B-B14F-4D97-AF65-F5344CB8AC3E}">
        <p14:creationId xmlns:p14="http://schemas.microsoft.com/office/powerpoint/2010/main" val="305366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30</a:t>
            </a:fld>
            <a:endParaRPr lang="en-US"/>
          </a:p>
        </p:txBody>
      </p:sp>
    </p:spTree>
    <p:extLst>
      <p:ext uri="{BB962C8B-B14F-4D97-AF65-F5344CB8AC3E}">
        <p14:creationId xmlns:p14="http://schemas.microsoft.com/office/powerpoint/2010/main" val="295139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3</a:t>
            </a:fld>
            <a:endParaRPr lang="en-US"/>
          </a:p>
        </p:txBody>
      </p:sp>
    </p:spTree>
    <p:extLst>
      <p:ext uri="{BB962C8B-B14F-4D97-AF65-F5344CB8AC3E}">
        <p14:creationId xmlns:p14="http://schemas.microsoft.com/office/powerpoint/2010/main" val="1742573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31</a:t>
            </a:fld>
            <a:endParaRPr lang="en-US"/>
          </a:p>
        </p:txBody>
      </p:sp>
    </p:spTree>
    <p:extLst>
      <p:ext uri="{BB962C8B-B14F-4D97-AF65-F5344CB8AC3E}">
        <p14:creationId xmlns:p14="http://schemas.microsoft.com/office/powerpoint/2010/main" val="2989718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32</a:t>
            </a:fld>
            <a:endParaRPr lang="en-US"/>
          </a:p>
        </p:txBody>
      </p:sp>
    </p:spTree>
    <p:extLst>
      <p:ext uri="{BB962C8B-B14F-4D97-AF65-F5344CB8AC3E}">
        <p14:creationId xmlns:p14="http://schemas.microsoft.com/office/powerpoint/2010/main" val="2842825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33</a:t>
            </a:fld>
            <a:endParaRPr lang="en-US"/>
          </a:p>
        </p:txBody>
      </p:sp>
    </p:spTree>
    <p:extLst>
      <p:ext uri="{BB962C8B-B14F-4D97-AF65-F5344CB8AC3E}">
        <p14:creationId xmlns:p14="http://schemas.microsoft.com/office/powerpoint/2010/main" val="3444710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34</a:t>
            </a:fld>
            <a:endParaRPr lang="en-US"/>
          </a:p>
        </p:txBody>
      </p:sp>
    </p:spTree>
    <p:extLst>
      <p:ext uri="{BB962C8B-B14F-4D97-AF65-F5344CB8AC3E}">
        <p14:creationId xmlns:p14="http://schemas.microsoft.com/office/powerpoint/2010/main" val="487082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35</a:t>
            </a:fld>
            <a:endParaRPr lang="en-US"/>
          </a:p>
        </p:txBody>
      </p:sp>
    </p:spTree>
    <p:extLst>
      <p:ext uri="{BB962C8B-B14F-4D97-AF65-F5344CB8AC3E}">
        <p14:creationId xmlns:p14="http://schemas.microsoft.com/office/powerpoint/2010/main" val="1477952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36</a:t>
            </a:fld>
            <a:endParaRPr lang="en-US"/>
          </a:p>
        </p:txBody>
      </p:sp>
    </p:spTree>
    <p:extLst>
      <p:ext uri="{BB962C8B-B14F-4D97-AF65-F5344CB8AC3E}">
        <p14:creationId xmlns:p14="http://schemas.microsoft.com/office/powerpoint/2010/main" val="2818007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with Data comparison of data collected at different times.</a:t>
            </a:r>
          </a:p>
        </p:txBody>
      </p:sp>
      <p:sp>
        <p:nvSpPr>
          <p:cNvPr id="4" name="Slide Number Placeholder 3"/>
          <p:cNvSpPr>
            <a:spLocks noGrp="1"/>
          </p:cNvSpPr>
          <p:nvPr>
            <p:ph type="sldNum" sz="quarter" idx="5"/>
          </p:nvPr>
        </p:nvSpPr>
        <p:spPr/>
        <p:txBody>
          <a:bodyPr/>
          <a:lstStyle/>
          <a:p>
            <a:fld id="{2E3DDFAF-7DD9-8E40-9CC4-B7911C011FBD}" type="slidenum">
              <a:rPr lang="en-US" smtClean="0"/>
              <a:t>37</a:t>
            </a:fld>
            <a:endParaRPr lang="en-US"/>
          </a:p>
        </p:txBody>
      </p:sp>
    </p:spTree>
    <p:extLst>
      <p:ext uri="{BB962C8B-B14F-4D97-AF65-F5344CB8AC3E}">
        <p14:creationId xmlns:p14="http://schemas.microsoft.com/office/powerpoint/2010/main" val="1473819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38</a:t>
            </a:fld>
            <a:endParaRPr lang="en-US"/>
          </a:p>
        </p:txBody>
      </p:sp>
    </p:spTree>
    <p:extLst>
      <p:ext uri="{BB962C8B-B14F-4D97-AF65-F5344CB8AC3E}">
        <p14:creationId xmlns:p14="http://schemas.microsoft.com/office/powerpoint/2010/main" val="2105088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INSTRUCTIONS:</a:t>
            </a:r>
          </a:p>
          <a:p>
            <a:pPr marL="228600" indent="-228600">
              <a:buAutoNum type="arabicPeriod"/>
            </a:pPr>
            <a:r>
              <a:rPr lang="en-US" b="0" dirty="0"/>
              <a:t>Put your references in alphabetical order on the slides. Will require more than one slide.</a:t>
            </a:r>
          </a:p>
          <a:p>
            <a:pPr marL="228600" indent="-228600">
              <a:buAutoNum type="arabicPeriod"/>
            </a:pPr>
            <a:endParaRPr lang="en-US" b="0" dirty="0"/>
          </a:p>
          <a:p>
            <a:pPr marL="0" indent="0">
              <a:buNone/>
            </a:pPr>
            <a:r>
              <a:rPr lang="en-US" b="1" i="1" dirty="0"/>
              <a:t>NOTE: </a:t>
            </a:r>
            <a:r>
              <a:rPr lang="en-US" b="0" dirty="0"/>
              <a:t>You can choose to put the references that only apply to your slides, or you can put all the references from your dissertation on these slides. </a:t>
            </a:r>
          </a:p>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39</a:t>
            </a:fld>
            <a:endParaRPr lang="en-US"/>
          </a:p>
        </p:txBody>
      </p:sp>
    </p:spTree>
    <p:extLst>
      <p:ext uri="{BB962C8B-B14F-4D97-AF65-F5344CB8AC3E}">
        <p14:creationId xmlns:p14="http://schemas.microsoft.com/office/powerpoint/2010/main" val="1179541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40</a:t>
            </a:fld>
            <a:endParaRPr lang="en-US"/>
          </a:p>
        </p:txBody>
      </p:sp>
    </p:spTree>
    <p:extLst>
      <p:ext uri="{BB962C8B-B14F-4D97-AF65-F5344CB8AC3E}">
        <p14:creationId xmlns:p14="http://schemas.microsoft.com/office/powerpoint/2010/main" val="2189942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4</a:t>
            </a:fld>
            <a:endParaRPr lang="en-US"/>
          </a:p>
        </p:txBody>
      </p:sp>
    </p:spTree>
    <p:extLst>
      <p:ext uri="{BB962C8B-B14F-4D97-AF65-F5344CB8AC3E}">
        <p14:creationId xmlns:p14="http://schemas.microsoft.com/office/powerpoint/2010/main" val="213093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41</a:t>
            </a:fld>
            <a:endParaRPr lang="en-US"/>
          </a:p>
        </p:txBody>
      </p:sp>
    </p:spTree>
    <p:extLst>
      <p:ext uri="{BB962C8B-B14F-4D97-AF65-F5344CB8AC3E}">
        <p14:creationId xmlns:p14="http://schemas.microsoft.com/office/powerpoint/2010/main" val="350969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5</a:t>
            </a:fld>
            <a:endParaRPr lang="en-US"/>
          </a:p>
        </p:txBody>
      </p:sp>
    </p:spTree>
    <p:extLst>
      <p:ext uri="{BB962C8B-B14F-4D97-AF65-F5344CB8AC3E}">
        <p14:creationId xmlns:p14="http://schemas.microsoft.com/office/powerpoint/2010/main" val="193136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6</a:t>
            </a:fld>
            <a:endParaRPr lang="en-US"/>
          </a:p>
        </p:txBody>
      </p:sp>
    </p:spTree>
    <p:extLst>
      <p:ext uri="{BB962C8B-B14F-4D97-AF65-F5344CB8AC3E}">
        <p14:creationId xmlns:p14="http://schemas.microsoft.com/office/powerpoint/2010/main" val="1047432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7</a:t>
            </a:fld>
            <a:endParaRPr lang="en-US"/>
          </a:p>
        </p:txBody>
      </p:sp>
    </p:spTree>
    <p:extLst>
      <p:ext uri="{BB962C8B-B14F-4D97-AF65-F5344CB8AC3E}">
        <p14:creationId xmlns:p14="http://schemas.microsoft.com/office/powerpoint/2010/main" val="1795868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8</a:t>
            </a:fld>
            <a:endParaRPr lang="en-US"/>
          </a:p>
        </p:txBody>
      </p:sp>
    </p:spTree>
    <p:extLst>
      <p:ext uri="{BB962C8B-B14F-4D97-AF65-F5344CB8AC3E}">
        <p14:creationId xmlns:p14="http://schemas.microsoft.com/office/powerpoint/2010/main" val="3818331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9</a:t>
            </a:fld>
            <a:endParaRPr lang="en-US"/>
          </a:p>
        </p:txBody>
      </p:sp>
    </p:spTree>
    <p:extLst>
      <p:ext uri="{BB962C8B-B14F-4D97-AF65-F5344CB8AC3E}">
        <p14:creationId xmlns:p14="http://schemas.microsoft.com/office/powerpoint/2010/main" val="2944074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58B33-B8CF-4FBF-B304-E582BE35B4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4D1BC2-C8F1-0FB5-4949-660092D15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A4F6BF-A8D2-13DD-2C38-982352679470}"/>
              </a:ext>
            </a:extLst>
          </p:cNvPr>
          <p:cNvSpPr>
            <a:spLocks noGrp="1"/>
          </p:cNvSpPr>
          <p:nvPr>
            <p:ph type="dt" sz="half" idx="10"/>
          </p:nvPr>
        </p:nvSpPr>
        <p:spPr/>
        <p:txBody>
          <a:bodyPr/>
          <a:lstStyle/>
          <a:p>
            <a:fld id="{8E409713-E4E3-4E0F-846F-8345F3D77E9B}" type="datetimeFigureOut">
              <a:rPr lang="en-US" smtClean="0"/>
              <a:t>7/4/2024</a:t>
            </a:fld>
            <a:endParaRPr lang="en-US"/>
          </a:p>
        </p:txBody>
      </p:sp>
      <p:sp>
        <p:nvSpPr>
          <p:cNvPr id="5" name="Footer Placeholder 4">
            <a:extLst>
              <a:ext uri="{FF2B5EF4-FFF2-40B4-BE49-F238E27FC236}">
                <a16:creationId xmlns:a16="http://schemas.microsoft.com/office/drawing/2014/main" id="{73204155-D16A-8C0F-B030-81818EE94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8CE3C-6347-DF54-FF41-E83FE6B8F093}"/>
              </a:ext>
            </a:extLst>
          </p:cNvPr>
          <p:cNvSpPr>
            <a:spLocks noGrp="1"/>
          </p:cNvSpPr>
          <p:nvPr>
            <p:ph type="sldNum" sz="quarter" idx="12"/>
          </p:nvPr>
        </p:nvSpPr>
        <p:spPr/>
        <p:txBody>
          <a:bodyPr/>
          <a:lstStyle/>
          <a:p>
            <a:fld id="{6BA339FB-2656-4C6A-881B-73733DC9FF8D}" type="slidenum">
              <a:rPr lang="en-US" smtClean="0"/>
              <a:t>‹#›</a:t>
            </a:fld>
            <a:endParaRPr lang="en-US"/>
          </a:p>
        </p:txBody>
      </p:sp>
    </p:spTree>
    <p:extLst>
      <p:ext uri="{BB962C8B-B14F-4D97-AF65-F5344CB8AC3E}">
        <p14:creationId xmlns:p14="http://schemas.microsoft.com/office/powerpoint/2010/main" val="355015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EFEB-F0F7-CE11-ECF9-2EDD40BF1D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BBDCE-C6F4-9F67-17A8-6F37F79C54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D6E35F-E02F-F272-7D20-28BF8878979A}"/>
              </a:ext>
            </a:extLst>
          </p:cNvPr>
          <p:cNvSpPr>
            <a:spLocks noGrp="1"/>
          </p:cNvSpPr>
          <p:nvPr>
            <p:ph type="dt" sz="half" idx="10"/>
          </p:nvPr>
        </p:nvSpPr>
        <p:spPr/>
        <p:txBody>
          <a:bodyPr/>
          <a:lstStyle/>
          <a:p>
            <a:fld id="{8E409713-E4E3-4E0F-846F-8345F3D77E9B}" type="datetimeFigureOut">
              <a:rPr lang="en-US" smtClean="0"/>
              <a:t>7/4/2024</a:t>
            </a:fld>
            <a:endParaRPr lang="en-US"/>
          </a:p>
        </p:txBody>
      </p:sp>
      <p:sp>
        <p:nvSpPr>
          <p:cNvPr id="5" name="Footer Placeholder 4">
            <a:extLst>
              <a:ext uri="{FF2B5EF4-FFF2-40B4-BE49-F238E27FC236}">
                <a16:creationId xmlns:a16="http://schemas.microsoft.com/office/drawing/2014/main" id="{E0AB5240-6E1F-14F3-FD38-4C614F3B6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F304E-400D-B4CE-210A-45AA33E3BEFD}"/>
              </a:ext>
            </a:extLst>
          </p:cNvPr>
          <p:cNvSpPr>
            <a:spLocks noGrp="1"/>
          </p:cNvSpPr>
          <p:nvPr>
            <p:ph type="sldNum" sz="quarter" idx="12"/>
          </p:nvPr>
        </p:nvSpPr>
        <p:spPr/>
        <p:txBody>
          <a:bodyPr/>
          <a:lstStyle/>
          <a:p>
            <a:fld id="{6BA339FB-2656-4C6A-881B-73733DC9FF8D}" type="slidenum">
              <a:rPr lang="en-US" smtClean="0"/>
              <a:t>‹#›</a:t>
            </a:fld>
            <a:endParaRPr lang="en-US"/>
          </a:p>
        </p:txBody>
      </p:sp>
    </p:spTree>
    <p:extLst>
      <p:ext uri="{BB962C8B-B14F-4D97-AF65-F5344CB8AC3E}">
        <p14:creationId xmlns:p14="http://schemas.microsoft.com/office/powerpoint/2010/main" val="2923009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0EAC34-C227-535D-D36D-9857716D87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CFA34C-9C46-0298-290B-87C783A2F2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C93F2C-F9D6-055F-E27E-EC346A9B0589}"/>
              </a:ext>
            </a:extLst>
          </p:cNvPr>
          <p:cNvSpPr>
            <a:spLocks noGrp="1"/>
          </p:cNvSpPr>
          <p:nvPr>
            <p:ph type="dt" sz="half" idx="10"/>
          </p:nvPr>
        </p:nvSpPr>
        <p:spPr/>
        <p:txBody>
          <a:bodyPr/>
          <a:lstStyle/>
          <a:p>
            <a:fld id="{8E409713-E4E3-4E0F-846F-8345F3D77E9B}" type="datetimeFigureOut">
              <a:rPr lang="en-US" smtClean="0"/>
              <a:t>7/4/2024</a:t>
            </a:fld>
            <a:endParaRPr lang="en-US"/>
          </a:p>
        </p:txBody>
      </p:sp>
      <p:sp>
        <p:nvSpPr>
          <p:cNvPr id="5" name="Footer Placeholder 4">
            <a:extLst>
              <a:ext uri="{FF2B5EF4-FFF2-40B4-BE49-F238E27FC236}">
                <a16:creationId xmlns:a16="http://schemas.microsoft.com/office/drawing/2014/main" id="{72A19AA6-9A3C-D1DF-E588-CA777C29B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C4493-8F24-2141-67CC-D1930EBEF045}"/>
              </a:ext>
            </a:extLst>
          </p:cNvPr>
          <p:cNvSpPr>
            <a:spLocks noGrp="1"/>
          </p:cNvSpPr>
          <p:nvPr>
            <p:ph type="sldNum" sz="quarter" idx="12"/>
          </p:nvPr>
        </p:nvSpPr>
        <p:spPr/>
        <p:txBody>
          <a:bodyPr/>
          <a:lstStyle/>
          <a:p>
            <a:fld id="{6BA339FB-2656-4C6A-881B-73733DC9FF8D}" type="slidenum">
              <a:rPr lang="en-US" smtClean="0"/>
              <a:t>‹#›</a:t>
            </a:fld>
            <a:endParaRPr lang="en-US"/>
          </a:p>
        </p:txBody>
      </p:sp>
    </p:spTree>
    <p:extLst>
      <p:ext uri="{BB962C8B-B14F-4D97-AF65-F5344CB8AC3E}">
        <p14:creationId xmlns:p14="http://schemas.microsoft.com/office/powerpoint/2010/main" val="1594712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3A9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A6F561BD-66CC-1E4B-81C1-055DEFC834E3}"/>
              </a:ext>
            </a:extLst>
          </p:cNvPr>
          <p:cNvSpPr>
            <a:spLocks noGrp="1"/>
          </p:cNvSpPr>
          <p:nvPr>
            <p:ph type="body" sz="quarter" idx="10" hasCustomPrompt="1"/>
          </p:nvPr>
        </p:nvSpPr>
        <p:spPr>
          <a:xfrm>
            <a:off x="4431445" y="2952400"/>
            <a:ext cx="7090687" cy="510327"/>
          </a:xfrm>
          <a:prstGeom prst="rect">
            <a:avLst/>
          </a:prstGeom>
        </p:spPr>
        <p:txBody>
          <a:bodyPr/>
          <a:lstStyle>
            <a:lvl1pPr marL="0" indent="0">
              <a:lnSpc>
                <a:spcPct val="100000"/>
              </a:lnSpc>
              <a:buNone/>
              <a:defRPr sz="35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12" name="Text Placeholder 4">
            <a:extLst>
              <a:ext uri="{FF2B5EF4-FFF2-40B4-BE49-F238E27FC236}">
                <a16:creationId xmlns:a16="http://schemas.microsoft.com/office/drawing/2014/main" id="{5D04E882-8A4A-2146-9EA0-F6E17AF1E7AB}"/>
              </a:ext>
            </a:extLst>
          </p:cNvPr>
          <p:cNvSpPr>
            <a:spLocks noGrp="1"/>
          </p:cNvSpPr>
          <p:nvPr>
            <p:ph type="body" sz="quarter" idx="11" hasCustomPrompt="1"/>
          </p:nvPr>
        </p:nvSpPr>
        <p:spPr>
          <a:xfrm>
            <a:off x="4431445" y="3462727"/>
            <a:ext cx="7090679" cy="451445"/>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cxnSp>
        <p:nvCxnSpPr>
          <p:cNvPr id="3" name="Straight Connector 2">
            <a:extLst>
              <a:ext uri="{FF2B5EF4-FFF2-40B4-BE49-F238E27FC236}">
                <a16:creationId xmlns:a16="http://schemas.microsoft.com/office/drawing/2014/main" id="{6B686245-579A-384D-B4F3-54028CD8C2C3}"/>
              </a:ext>
            </a:extLst>
          </p:cNvPr>
          <p:cNvCxnSpPr/>
          <p:nvPr userDrawn="1"/>
        </p:nvCxnSpPr>
        <p:spPr>
          <a:xfrm>
            <a:off x="3997843" y="2721935"/>
            <a:ext cx="0" cy="14141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Text, logo&#10;&#10;Description automatically generated with medium confidence">
            <a:extLst>
              <a:ext uri="{FF2B5EF4-FFF2-40B4-BE49-F238E27FC236}">
                <a16:creationId xmlns:a16="http://schemas.microsoft.com/office/drawing/2014/main" id="{332770AC-1EC2-4D57-01D3-EB103EB9E36C}"/>
              </a:ext>
            </a:extLst>
          </p:cNvPr>
          <p:cNvPicPr>
            <a:picLocks noChangeAspect="1"/>
          </p:cNvPicPr>
          <p:nvPr userDrawn="1"/>
        </p:nvPicPr>
        <p:blipFill>
          <a:blip r:embed="rId2"/>
          <a:stretch>
            <a:fillRect/>
          </a:stretch>
        </p:blipFill>
        <p:spPr>
          <a:xfrm>
            <a:off x="333579" y="2764718"/>
            <a:ext cx="3579990" cy="1328564"/>
          </a:xfrm>
          <a:prstGeom prst="rect">
            <a:avLst/>
          </a:prstGeom>
        </p:spPr>
      </p:pic>
    </p:spTree>
    <p:extLst>
      <p:ext uri="{BB962C8B-B14F-4D97-AF65-F5344CB8AC3E}">
        <p14:creationId xmlns:p14="http://schemas.microsoft.com/office/powerpoint/2010/main" val="982067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E8A1558-176E-2E42-AE01-B08F9313D8B2}"/>
              </a:ext>
            </a:extLst>
          </p:cNvPr>
          <p:cNvPicPr>
            <a:picLocks noChangeAspect="1"/>
          </p:cNvPicPr>
          <p:nvPr userDrawn="1"/>
        </p:nvPicPr>
        <p:blipFill rotWithShape="1">
          <a:blip r:embed="rId2"/>
          <a:srcRect b="17209"/>
          <a:stretch/>
        </p:blipFill>
        <p:spPr>
          <a:xfrm>
            <a:off x="200215" y="6464476"/>
            <a:ext cx="1071993" cy="312345"/>
          </a:xfrm>
          <a:prstGeom prst="rect">
            <a:avLst/>
          </a:prstGeom>
        </p:spPr>
      </p:pic>
      <p:sp>
        <p:nvSpPr>
          <p:cNvPr id="5" name="Rectangle 4">
            <a:extLst>
              <a:ext uri="{FF2B5EF4-FFF2-40B4-BE49-F238E27FC236}">
                <a16:creationId xmlns:a16="http://schemas.microsoft.com/office/drawing/2014/main" id="{43A5B29B-4F8E-8386-47A1-B21CC1B1FB88}"/>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D5E85C-6D63-3FAC-EB1F-1CB7E90C7E53}"/>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Text, logo&#10;&#10;Description automatically generated with medium confidence">
            <a:extLst>
              <a:ext uri="{FF2B5EF4-FFF2-40B4-BE49-F238E27FC236}">
                <a16:creationId xmlns:a16="http://schemas.microsoft.com/office/drawing/2014/main" id="{2F0AE2D1-FEB9-29BA-9BC1-7268C71AB389}"/>
              </a:ext>
            </a:extLst>
          </p:cNvPr>
          <p:cNvPicPr>
            <a:picLocks noChangeAspect="1"/>
          </p:cNvPicPr>
          <p:nvPr userDrawn="1"/>
        </p:nvPicPr>
        <p:blipFill>
          <a:blip r:embed="rId3"/>
          <a:stretch>
            <a:fillRect/>
          </a:stretch>
        </p:blipFill>
        <p:spPr>
          <a:xfrm>
            <a:off x="54615" y="6381370"/>
            <a:ext cx="1317688" cy="489005"/>
          </a:xfrm>
          <a:prstGeom prst="rect">
            <a:avLst/>
          </a:prstGeom>
        </p:spPr>
      </p:pic>
    </p:spTree>
    <p:extLst>
      <p:ext uri="{BB962C8B-B14F-4D97-AF65-F5344CB8AC3E}">
        <p14:creationId xmlns:p14="http://schemas.microsoft.com/office/powerpoint/2010/main" val="1442979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B7199545-5A00-9E47-B070-8E3B44DC8F57}"/>
              </a:ext>
            </a:extLst>
          </p:cNvPr>
          <p:cNvSpPr>
            <a:spLocks noGrp="1"/>
          </p:cNvSpPr>
          <p:nvPr>
            <p:ph type="body" sz="quarter" idx="12" hasCustomPrompt="1"/>
          </p:nvPr>
        </p:nvSpPr>
        <p:spPr>
          <a:xfrm>
            <a:off x="1482295" y="1920541"/>
            <a:ext cx="9227410" cy="418612"/>
          </a:xfrm>
          <a:prstGeom prst="rect">
            <a:avLst/>
          </a:prstGeom>
        </p:spPr>
        <p:txBody>
          <a:bodyPr/>
          <a:lstStyle>
            <a:lvl1pPr marL="0" indent="0">
              <a:lnSpc>
                <a:spcPct val="100000"/>
              </a:lnSpc>
              <a:buNone/>
              <a:defRPr sz="18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Subtitle</a:t>
            </a:r>
          </a:p>
        </p:txBody>
      </p:sp>
      <p:sp>
        <p:nvSpPr>
          <p:cNvPr id="19" name="Text Placeholder 4">
            <a:extLst>
              <a:ext uri="{FF2B5EF4-FFF2-40B4-BE49-F238E27FC236}">
                <a16:creationId xmlns:a16="http://schemas.microsoft.com/office/drawing/2014/main" id="{F4C3A522-6210-904D-83F1-7D21B01E8B13}"/>
              </a:ext>
            </a:extLst>
          </p:cNvPr>
          <p:cNvSpPr>
            <a:spLocks noGrp="1"/>
          </p:cNvSpPr>
          <p:nvPr>
            <p:ph type="body" sz="quarter" idx="13" hasCustomPrompt="1"/>
          </p:nvPr>
        </p:nvSpPr>
        <p:spPr>
          <a:xfrm>
            <a:off x="1482295" y="2358704"/>
            <a:ext cx="9227410" cy="2373542"/>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err="1"/>
              <a:t>Nequianihil</a:t>
            </a:r>
            <a:r>
              <a:rPr lang="en-US" dirty="0"/>
              <a:t> </a:t>
            </a:r>
            <a:r>
              <a:rPr lang="en-US" dirty="0" err="1"/>
              <a:t>eos</a:t>
            </a:r>
            <a:r>
              <a:rPr lang="en-US" dirty="0"/>
              <a:t> </a:t>
            </a:r>
            <a:r>
              <a:rPr lang="en-US" dirty="0" err="1"/>
              <a:t>aut</a:t>
            </a:r>
            <a:r>
              <a:rPr lang="en-US" dirty="0"/>
              <a:t> </a:t>
            </a:r>
            <a:r>
              <a:rPr lang="en-US" dirty="0" err="1"/>
              <a:t>hiligent</a:t>
            </a:r>
            <a:r>
              <a:rPr lang="en-US" dirty="0"/>
              <a:t> </a:t>
            </a:r>
            <a:r>
              <a:rPr lang="en-US" dirty="0" err="1"/>
              <a:t>fuga</a:t>
            </a:r>
            <a:r>
              <a:rPr lang="en-US" dirty="0"/>
              <a:t>. </a:t>
            </a:r>
            <a:r>
              <a:rPr lang="en-US" dirty="0" err="1"/>
              <a:t>Poressincti</a:t>
            </a:r>
            <a:r>
              <a:rPr lang="en-US" dirty="0"/>
              <a:t> </a:t>
            </a:r>
            <a:r>
              <a:rPr lang="en-US" dirty="0" err="1"/>
              <a:t>voluptatur</a:t>
            </a:r>
            <a:r>
              <a:rPr lang="en-US" dirty="0"/>
              <a:t>? Quid </a:t>
            </a:r>
            <a:r>
              <a:rPr lang="en-US" dirty="0" err="1"/>
              <a:t>quossitium</a:t>
            </a:r>
            <a:r>
              <a:rPr lang="en-US" dirty="0"/>
              <a:t> </a:t>
            </a:r>
            <a:r>
              <a:rPr lang="en-US" dirty="0" err="1"/>
              <a:t>ipid</a:t>
            </a:r>
            <a:r>
              <a:rPr lang="en-US" dirty="0"/>
              <a:t> et </a:t>
            </a:r>
            <a:r>
              <a:rPr lang="en-US" dirty="0" err="1"/>
              <a:t>eius</a:t>
            </a:r>
            <a:r>
              <a:rPr lang="en-US" dirty="0"/>
              <a:t> </a:t>
            </a:r>
            <a:r>
              <a:rPr lang="en-US" dirty="0" err="1"/>
              <a:t>autatur</a:t>
            </a:r>
            <a:r>
              <a:rPr lang="en-US" dirty="0"/>
              <a:t> </a:t>
            </a:r>
            <a:r>
              <a:rPr lang="en-US" dirty="0" err="1"/>
              <a:t>accus</a:t>
            </a:r>
            <a:r>
              <a:rPr lang="en-US" dirty="0"/>
              <a:t> sum </a:t>
            </a:r>
            <a:r>
              <a:rPr lang="en-US" dirty="0" err="1"/>
              <a:t>quatem</a:t>
            </a:r>
            <a:r>
              <a:rPr lang="en-US" dirty="0"/>
              <a:t> </a:t>
            </a:r>
            <a:r>
              <a:rPr lang="en-US" dirty="0" err="1"/>
              <a:t>sene</a:t>
            </a:r>
            <a:r>
              <a:rPr lang="en-US" dirty="0"/>
              <a:t> </a:t>
            </a:r>
            <a:r>
              <a:rPr lang="en-US" dirty="0" err="1"/>
              <a:t>ium</a:t>
            </a:r>
            <a:r>
              <a:rPr lang="en-US" dirty="0"/>
              <a:t> </a:t>
            </a:r>
            <a:r>
              <a:rPr lang="en-US" dirty="0" err="1"/>
              <a:t>earum</a:t>
            </a:r>
            <a:r>
              <a:rPr lang="en-US" dirty="0"/>
              <a:t> </a:t>
            </a:r>
            <a:r>
              <a:rPr lang="en-US" dirty="0" err="1"/>
              <a:t>simust</a:t>
            </a:r>
            <a:r>
              <a:rPr lang="en-US" dirty="0"/>
              <a:t> </a:t>
            </a:r>
            <a:r>
              <a:rPr lang="en-US" dirty="0" err="1"/>
              <a:t>ut</a:t>
            </a:r>
            <a:r>
              <a:rPr lang="en-US" dirty="0"/>
              <a:t> </a:t>
            </a:r>
            <a:r>
              <a:rPr lang="en-US" dirty="0" err="1"/>
              <a:t>autempores</a:t>
            </a:r>
            <a:r>
              <a:rPr lang="en-US" dirty="0"/>
              <a:t> </a:t>
            </a:r>
            <a:r>
              <a:rPr lang="en-US" dirty="0" err="1"/>
              <a:t>molore</a:t>
            </a:r>
            <a:r>
              <a:rPr lang="en-US" dirty="0"/>
              <a:t> </a:t>
            </a:r>
            <a:r>
              <a:rPr lang="en-US" dirty="0" err="1"/>
              <a:t>vella</a:t>
            </a:r>
            <a:r>
              <a:rPr lang="en-US" dirty="0"/>
              <a:t> </a:t>
            </a:r>
            <a:r>
              <a:rPr lang="en-US" dirty="0" err="1"/>
              <a:t>consed</a:t>
            </a:r>
            <a:r>
              <a:rPr lang="en-US" dirty="0"/>
              <a:t> </a:t>
            </a:r>
            <a:r>
              <a:rPr lang="en-US" dirty="0" err="1"/>
              <a:t>exerepedio</a:t>
            </a:r>
            <a:r>
              <a:rPr lang="en-US" dirty="0"/>
              <a:t> </a:t>
            </a:r>
            <a:r>
              <a:rPr lang="en-US" dirty="0" err="1"/>
              <a:t>quiate</a:t>
            </a:r>
            <a:r>
              <a:rPr lang="en-US" dirty="0"/>
              <a:t> </a:t>
            </a:r>
            <a:r>
              <a:rPr lang="en-US" dirty="0" err="1"/>
              <a:t>volecul</a:t>
            </a:r>
            <a:r>
              <a:rPr lang="en-US" dirty="0"/>
              <a:t> </a:t>
            </a:r>
            <a:r>
              <a:rPr lang="en-US" dirty="0" err="1"/>
              <a:t>lupicit</a:t>
            </a:r>
            <a:r>
              <a:rPr lang="en-US" dirty="0"/>
              <a:t> </a:t>
            </a:r>
            <a:r>
              <a:rPr lang="en-US" dirty="0" err="1"/>
              <a:t>utecten</a:t>
            </a:r>
            <a:r>
              <a:rPr lang="en-US" dirty="0"/>
              <a:t> </a:t>
            </a:r>
            <a:r>
              <a:rPr lang="en-US" dirty="0" err="1"/>
              <a:t>imaion</a:t>
            </a:r>
            <a:r>
              <a:rPr lang="en-US" dirty="0"/>
              <a:t> </a:t>
            </a:r>
            <a:r>
              <a:rPr lang="en-US" dirty="0" err="1"/>
              <a:t>nimil</a:t>
            </a:r>
            <a:r>
              <a:rPr lang="en-US" dirty="0"/>
              <a:t> is </a:t>
            </a:r>
            <a:r>
              <a:rPr lang="en-US" dirty="0" err="1"/>
              <a:t>dolute</a:t>
            </a:r>
            <a:r>
              <a:rPr lang="en-US" dirty="0"/>
              <a:t> </a:t>
            </a:r>
            <a:r>
              <a:rPr lang="en-US" dirty="0" err="1"/>
              <a:t>sunt</a:t>
            </a:r>
            <a:r>
              <a:rPr lang="en-US" dirty="0"/>
              <a:t> alit id </a:t>
            </a:r>
            <a:r>
              <a:rPr lang="en-US" dirty="0" err="1"/>
              <a:t>magnatusamus</a:t>
            </a:r>
            <a:r>
              <a:rPr lang="en-US" dirty="0"/>
              <a:t> et </a:t>
            </a:r>
            <a:r>
              <a:rPr lang="en-US" dirty="0" err="1"/>
              <a:t>quam</a:t>
            </a:r>
            <a:r>
              <a:rPr lang="en-US" dirty="0"/>
              <a:t>, </a:t>
            </a:r>
            <a:r>
              <a:rPr lang="en-US" dirty="0" err="1"/>
              <a:t>omnis</a:t>
            </a:r>
            <a:r>
              <a:rPr lang="en-US" dirty="0"/>
              <a:t> qui </a:t>
            </a:r>
            <a:r>
              <a:rPr lang="en-US" dirty="0" err="1"/>
              <a:t>conse</a:t>
            </a:r>
            <a:r>
              <a:rPr lang="en-US" dirty="0"/>
              <a:t> </a:t>
            </a:r>
            <a:r>
              <a:rPr lang="en-US" dirty="0" err="1"/>
              <a:t>quisi</a:t>
            </a:r>
            <a:r>
              <a:rPr lang="en-US" dirty="0"/>
              <a:t> </a:t>
            </a:r>
            <a:r>
              <a:rPr lang="en-US" dirty="0" err="1"/>
              <a:t>aut</a:t>
            </a:r>
            <a:r>
              <a:rPr lang="en-US" dirty="0"/>
              <a:t> anis </a:t>
            </a:r>
            <a:r>
              <a:rPr lang="en-US" dirty="0" err="1"/>
              <a:t>excerione</a:t>
            </a:r>
            <a:r>
              <a:rPr lang="en-US" dirty="0"/>
              <a:t> </a:t>
            </a:r>
            <a:r>
              <a:rPr lang="en-US" dirty="0" err="1"/>
              <a:t>eum</a:t>
            </a:r>
            <a:r>
              <a:rPr lang="en-US" dirty="0"/>
              <a:t>.</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 </a:t>
            </a:r>
            <a:r>
              <a:rPr lang="en-US" dirty="0" err="1"/>
              <a:t>Nequianihil</a:t>
            </a:r>
            <a:r>
              <a:rPr lang="en-US" dirty="0"/>
              <a:t> </a:t>
            </a:r>
            <a:r>
              <a:rPr lang="en-US" dirty="0" err="1"/>
              <a:t>eos</a:t>
            </a:r>
            <a:r>
              <a:rPr lang="en-US" dirty="0"/>
              <a:t> </a:t>
            </a:r>
            <a:r>
              <a:rPr lang="en-US" dirty="0" err="1"/>
              <a:t>aut</a:t>
            </a:r>
            <a:r>
              <a:rPr lang="en-US" dirty="0"/>
              <a:t> </a:t>
            </a:r>
            <a:r>
              <a:rPr lang="en-US" dirty="0" err="1"/>
              <a:t>hiligent</a:t>
            </a:r>
            <a:r>
              <a:rPr lang="en-US" dirty="0"/>
              <a:t> </a:t>
            </a:r>
            <a:r>
              <a:rPr lang="en-US" dirty="0" err="1"/>
              <a:t>fuga</a:t>
            </a:r>
            <a:r>
              <a:rPr lang="en-US" dirty="0"/>
              <a:t>. </a:t>
            </a:r>
            <a:r>
              <a:rPr lang="en-US" dirty="0" err="1"/>
              <a:t>Poressincti</a:t>
            </a:r>
            <a:r>
              <a:rPr lang="en-US" dirty="0"/>
              <a:t> </a:t>
            </a:r>
            <a:r>
              <a:rPr lang="en-US" dirty="0" err="1"/>
              <a:t>voluptatur</a:t>
            </a:r>
            <a:r>
              <a:rPr lang="en-US" dirty="0"/>
              <a:t>? Quid </a:t>
            </a:r>
            <a:r>
              <a:rPr lang="en-US" dirty="0" err="1"/>
              <a:t>quossitium</a:t>
            </a:r>
            <a:r>
              <a:rPr lang="en-US" dirty="0"/>
              <a:t> </a:t>
            </a:r>
            <a:r>
              <a:rPr lang="en-US" dirty="0" err="1"/>
              <a:t>ipid</a:t>
            </a:r>
            <a:r>
              <a:rPr lang="en-US" dirty="0"/>
              <a:t> et </a:t>
            </a:r>
            <a:r>
              <a:rPr lang="en-US" dirty="0" err="1"/>
              <a:t>eius</a:t>
            </a:r>
            <a:r>
              <a:rPr lang="en-US" dirty="0"/>
              <a:t> </a:t>
            </a:r>
            <a:r>
              <a:rPr lang="en-US" dirty="0" err="1"/>
              <a:t>autatur</a:t>
            </a:r>
            <a:r>
              <a:rPr lang="en-US" dirty="0"/>
              <a:t> </a:t>
            </a:r>
            <a:r>
              <a:rPr lang="en-US" dirty="0" err="1"/>
              <a:t>accus</a:t>
            </a:r>
            <a:r>
              <a:rPr lang="en-US" dirty="0"/>
              <a:t> sum </a:t>
            </a:r>
            <a:r>
              <a:rPr lang="en-US" dirty="0" err="1"/>
              <a:t>quatem</a:t>
            </a:r>
            <a:r>
              <a:rPr lang="en-US" dirty="0"/>
              <a:t> </a:t>
            </a:r>
            <a:r>
              <a:rPr lang="en-US" dirty="0" err="1"/>
              <a:t>sene</a:t>
            </a:r>
            <a:r>
              <a:rPr lang="en-US" dirty="0"/>
              <a:t> </a:t>
            </a:r>
            <a:r>
              <a:rPr lang="en-US" dirty="0" err="1"/>
              <a:t>ium</a:t>
            </a:r>
            <a:r>
              <a:rPr lang="en-US" dirty="0"/>
              <a:t> </a:t>
            </a:r>
            <a:r>
              <a:rPr lang="en-US" dirty="0" err="1"/>
              <a:t>earum</a:t>
            </a:r>
            <a:r>
              <a:rPr lang="en-US" dirty="0"/>
              <a:t> </a:t>
            </a:r>
            <a:r>
              <a:rPr lang="en-US" dirty="0" err="1"/>
              <a:t>simust</a:t>
            </a:r>
            <a:r>
              <a:rPr lang="en-US" dirty="0"/>
              <a:t> </a:t>
            </a:r>
            <a:r>
              <a:rPr lang="en-US" dirty="0" err="1"/>
              <a:t>ut</a:t>
            </a:r>
            <a:r>
              <a:rPr lang="en-US" dirty="0"/>
              <a:t> </a:t>
            </a:r>
            <a:r>
              <a:rPr lang="en-US" dirty="0" err="1"/>
              <a:t>autempores</a:t>
            </a:r>
            <a:r>
              <a:rPr lang="en-US" dirty="0"/>
              <a:t> </a:t>
            </a:r>
            <a:r>
              <a:rPr lang="en-US" dirty="0" err="1"/>
              <a:t>molore</a:t>
            </a:r>
            <a:r>
              <a:rPr lang="en-US" dirty="0"/>
              <a:t> </a:t>
            </a:r>
            <a:r>
              <a:rPr lang="en-US" dirty="0" err="1"/>
              <a:t>vella</a:t>
            </a:r>
            <a:r>
              <a:rPr lang="en-US" dirty="0"/>
              <a:t> </a:t>
            </a:r>
            <a:r>
              <a:rPr lang="en-US" dirty="0" err="1"/>
              <a:t>consed</a:t>
            </a:r>
            <a:r>
              <a:rPr lang="en-US" dirty="0"/>
              <a:t> </a:t>
            </a:r>
            <a:r>
              <a:rPr lang="en-US" dirty="0" err="1"/>
              <a:t>exerepedio</a:t>
            </a:r>
            <a:r>
              <a:rPr lang="en-US" dirty="0"/>
              <a:t> </a:t>
            </a:r>
            <a:r>
              <a:rPr lang="en-US" dirty="0" err="1"/>
              <a:t>quiate</a:t>
            </a:r>
            <a:r>
              <a:rPr lang="en-US" dirty="0"/>
              <a:t> </a:t>
            </a:r>
            <a:r>
              <a:rPr lang="en-US" dirty="0" err="1"/>
              <a:t>volecul</a:t>
            </a:r>
            <a:r>
              <a:rPr lang="en-US" dirty="0"/>
              <a:t> </a:t>
            </a:r>
            <a:r>
              <a:rPr lang="en-US" dirty="0" err="1"/>
              <a:t>lupicit</a:t>
            </a:r>
            <a:r>
              <a:rPr lang="en-US" dirty="0"/>
              <a:t> </a:t>
            </a:r>
            <a:r>
              <a:rPr lang="en-US" dirty="0" err="1"/>
              <a:t>utecten</a:t>
            </a:r>
            <a:r>
              <a:rPr lang="en-US" dirty="0"/>
              <a:t> </a:t>
            </a:r>
            <a:r>
              <a:rPr lang="en-US" dirty="0" err="1"/>
              <a:t>imaion</a:t>
            </a:r>
            <a:r>
              <a:rPr lang="en-US" dirty="0"/>
              <a:t> </a:t>
            </a:r>
            <a:r>
              <a:rPr lang="en-US" dirty="0" err="1"/>
              <a:t>nimil</a:t>
            </a:r>
            <a:r>
              <a:rPr lang="en-US" dirty="0"/>
              <a:t> is </a:t>
            </a:r>
            <a:r>
              <a:rPr lang="en-US" dirty="0" err="1"/>
              <a:t>dolute</a:t>
            </a:r>
            <a:r>
              <a:rPr lang="en-US" dirty="0"/>
              <a:t> </a:t>
            </a:r>
            <a:r>
              <a:rPr lang="en-US" dirty="0" err="1"/>
              <a:t>sunt</a:t>
            </a:r>
            <a:r>
              <a:rPr lang="en-US" dirty="0"/>
              <a:t> alit id </a:t>
            </a:r>
            <a:r>
              <a:rPr lang="en-US" dirty="0" err="1"/>
              <a:t>magnatusamus</a:t>
            </a:r>
            <a:r>
              <a:rPr lang="en-US" dirty="0"/>
              <a:t> et </a:t>
            </a:r>
            <a:r>
              <a:rPr lang="en-US" dirty="0" err="1"/>
              <a:t>quam</a:t>
            </a:r>
            <a:r>
              <a:rPr lang="en-US" dirty="0"/>
              <a:t>, </a:t>
            </a:r>
            <a:r>
              <a:rPr lang="en-US" dirty="0" err="1"/>
              <a:t>omnis</a:t>
            </a:r>
            <a:r>
              <a:rPr lang="en-US" dirty="0"/>
              <a:t> qui </a:t>
            </a:r>
            <a:r>
              <a:rPr lang="en-US" dirty="0" err="1"/>
              <a:t>conse</a:t>
            </a:r>
            <a:r>
              <a:rPr lang="en-US" dirty="0"/>
              <a:t> </a:t>
            </a:r>
            <a:r>
              <a:rPr lang="en-US" dirty="0" err="1"/>
              <a:t>quisi</a:t>
            </a:r>
            <a:r>
              <a:rPr lang="en-US" dirty="0"/>
              <a:t> </a:t>
            </a:r>
            <a:r>
              <a:rPr lang="en-US" dirty="0" err="1"/>
              <a:t>aut</a:t>
            </a:r>
            <a:r>
              <a:rPr lang="en-US" dirty="0"/>
              <a:t> anis </a:t>
            </a:r>
            <a:r>
              <a:rPr lang="en-US" dirty="0" err="1"/>
              <a:t>excerione</a:t>
            </a:r>
            <a:r>
              <a:rPr lang="en-US" dirty="0"/>
              <a:t> </a:t>
            </a:r>
            <a:r>
              <a:rPr lang="en-US" dirty="0" err="1"/>
              <a:t>eum</a:t>
            </a:r>
            <a:r>
              <a:rPr lang="en-US" dirty="0"/>
              <a:t>.</a:t>
            </a:r>
          </a:p>
          <a:p>
            <a:pPr lvl="0"/>
            <a:endParaRPr lang="en-US" dirty="0"/>
          </a:p>
        </p:txBody>
      </p:sp>
      <p:sp>
        <p:nvSpPr>
          <p:cNvPr id="13" name="Text Placeholder 4">
            <a:extLst>
              <a:ext uri="{FF2B5EF4-FFF2-40B4-BE49-F238E27FC236}">
                <a16:creationId xmlns:a16="http://schemas.microsoft.com/office/drawing/2014/main" id="{E67B1BB2-660D-E148-A6EE-55FD142ABF71}"/>
              </a:ext>
            </a:extLst>
          </p:cNvPr>
          <p:cNvSpPr>
            <a:spLocks noGrp="1"/>
          </p:cNvSpPr>
          <p:nvPr>
            <p:ph type="body" sz="quarter" idx="10" hasCustomPrompt="1"/>
          </p:nvPr>
        </p:nvSpPr>
        <p:spPr>
          <a:xfrm>
            <a:off x="427511" y="331190"/>
            <a:ext cx="10382427" cy="407097"/>
          </a:xfrm>
          <a:prstGeom prst="rect">
            <a:avLst/>
          </a:prstGeom>
        </p:spPr>
        <p:txBody>
          <a:bodyPr/>
          <a:lstStyle>
            <a:lvl1pPr marL="0" indent="0">
              <a:lnSpc>
                <a:spcPct val="100000"/>
              </a:lnSpc>
              <a:buNone/>
              <a:defRPr sz="30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20" name="Text Placeholder 4">
            <a:extLst>
              <a:ext uri="{FF2B5EF4-FFF2-40B4-BE49-F238E27FC236}">
                <a16:creationId xmlns:a16="http://schemas.microsoft.com/office/drawing/2014/main" id="{2739A6D5-0DEE-DA49-9CB1-48D3360FC306}"/>
              </a:ext>
            </a:extLst>
          </p:cNvPr>
          <p:cNvSpPr>
            <a:spLocks noGrp="1"/>
          </p:cNvSpPr>
          <p:nvPr>
            <p:ph type="body" sz="quarter" idx="11" hasCustomPrompt="1"/>
          </p:nvPr>
        </p:nvSpPr>
        <p:spPr>
          <a:xfrm>
            <a:off x="442501" y="751401"/>
            <a:ext cx="10382427" cy="440318"/>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sp>
        <p:nvSpPr>
          <p:cNvPr id="9" name="Rectangle 8">
            <a:extLst>
              <a:ext uri="{FF2B5EF4-FFF2-40B4-BE49-F238E27FC236}">
                <a16:creationId xmlns:a16="http://schemas.microsoft.com/office/drawing/2014/main" id="{D35D78C4-7EE3-B7E2-0E2B-67CA9980C975}"/>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8BDB6E-E454-6585-DB7B-846C32CA6225}"/>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Text, logo&#10;&#10;Description automatically generated with medium confidence">
            <a:extLst>
              <a:ext uri="{FF2B5EF4-FFF2-40B4-BE49-F238E27FC236}">
                <a16:creationId xmlns:a16="http://schemas.microsoft.com/office/drawing/2014/main" id="{4C008AC3-6217-FA54-905D-3F94AE47611C}"/>
              </a:ext>
            </a:extLst>
          </p:cNvPr>
          <p:cNvPicPr>
            <a:picLocks noChangeAspect="1"/>
          </p:cNvPicPr>
          <p:nvPr userDrawn="1"/>
        </p:nvPicPr>
        <p:blipFill>
          <a:blip r:embed="rId2"/>
          <a:stretch>
            <a:fillRect/>
          </a:stretch>
        </p:blipFill>
        <p:spPr>
          <a:xfrm>
            <a:off x="54615" y="6381370"/>
            <a:ext cx="1317688" cy="489005"/>
          </a:xfrm>
          <a:prstGeom prst="rect">
            <a:avLst/>
          </a:prstGeom>
        </p:spPr>
      </p:pic>
    </p:spTree>
    <p:extLst>
      <p:ext uri="{BB962C8B-B14F-4D97-AF65-F5344CB8AC3E}">
        <p14:creationId xmlns:p14="http://schemas.microsoft.com/office/powerpoint/2010/main" val="140244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4A65A-A616-D3BF-AC05-2888C11770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721D5C-E372-B9E0-073C-35CA82A920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B2A2B-EEB7-36FA-E206-1311C250001C}"/>
              </a:ext>
            </a:extLst>
          </p:cNvPr>
          <p:cNvSpPr>
            <a:spLocks noGrp="1"/>
          </p:cNvSpPr>
          <p:nvPr>
            <p:ph type="dt" sz="half" idx="10"/>
          </p:nvPr>
        </p:nvSpPr>
        <p:spPr/>
        <p:txBody>
          <a:bodyPr/>
          <a:lstStyle/>
          <a:p>
            <a:fld id="{8E409713-E4E3-4E0F-846F-8345F3D77E9B}" type="datetimeFigureOut">
              <a:rPr lang="en-US" smtClean="0"/>
              <a:t>7/4/2024</a:t>
            </a:fld>
            <a:endParaRPr lang="en-US"/>
          </a:p>
        </p:txBody>
      </p:sp>
      <p:sp>
        <p:nvSpPr>
          <p:cNvPr id="5" name="Footer Placeholder 4">
            <a:extLst>
              <a:ext uri="{FF2B5EF4-FFF2-40B4-BE49-F238E27FC236}">
                <a16:creationId xmlns:a16="http://schemas.microsoft.com/office/drawing/2014/main" id="{EE8C13F9-F797-991C-58A6-BA7B759F1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01DAE-36F7-51CF-7D68-15CC7E16BC90}"/>
              </a:ext>
            </a:extLst>
          </p:cNvPr>
          <p:cNvSpPr>
            <a:spLocks noGrp="1"/>
          </p:cNvSpPr>
          <p:nvPr>
            <p:ph type="sldNum" sz="quarter" idx="12"/>
          </p:nvPr>
        </p:nvSpPr>
        <p:spPr/>
        <p:txBody>
          <a:bodyPr/>
          <a:lstStyle/>
          <a:p>
            <a:fld id="{6BA339FB-2656-4C6A-881B-73733DC9FF8D}" type="slidenum">
              <a:rPr lang="en-US" smtClean="0"/>
              <a:t>‹#›</a:t>
            </a:fld>
            <a:endParaRPr lang="en-US"/>
          </a:p>
        </p:txBody>
      </p:sp>
    </p:spTree>
    <p:extLst>
      <p:ext uri="{BB962C8B-B14F-4D97-AF65-F5344CB8AC3E}">
        <p14:creationId xmlns:p14="http://schemas.microsoft.com/office/powerpoint/2010/main" val="1883966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6C51-4D22-4494-3C89-4C325302D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6D04AD-DEC8-61EC-CA78-186DC80E40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DFDD73-C495-D09A-A27A-36411EA93457}"/>
              </a:ext>
            </a:extLst>
          </p:cNvPr>
          <p:cNvSpPr>
            <a:spLocks noGrp="1"/>
          </p:cNvSpPr>
          <p:nvPr>
            <p:ph type="dt" sz="half" idx="10"/>
          </p:nvPr>
        </p:nvSpPr>
        <p:spPr/>
        <p:txBody>
          <a:bodyPr/>
          <a:lstStyle/>
          <a:p>
            <a:fld id="{8E409713-E4E3-4E0F-846F-8345F3D77E9B}" type="datetimeFigureOut">
              <a:rPr lang="en-US" smtClean="0"/>
              <a:t>7/4/2024</a:t>
            </a:fld>
            <a:endParaRPr lang="en-US"/>
          </a:p>
        </p:txBody>
      </p:sp>
      <p:sp>
        <p:nvSpPr>
          <p:cNvPr id="5" name="Footer Placeholder 4">
            <a:extLst>
              <a:ext uri="{FF2B5EF4-FFF2-40B4-BE49-F238E27FC236}">
                <a16:creationId xmlns:a16="http://schemas.microsoft.com/office/drawing/2014/main" id="{3E22E57F-0CA8-DD7C-2588-85B8440C2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59F00-3540-1707-AAEC-410BB12DF50B}"/>
              </a:ext>
            </a:extLst>
          </p:cNvPr>
          <p:cNvSpPr>
            <a:spLocks noGrp="1"/>
          </p:cNvSpPr>
          <p:nvPr>
            <p:ph type="sldNum" sz="quarter" idx="12"/>
          </p:nvPr>
        </p:nvSpPr>
        <p:spPr/>
        <p:txBody>
          <a:bodyPr/>
          <a:lstStyle/>
          <a:p>
            <a:fld id="{6BA339FB-2656-4C6A-881B-73733DC9FF8D}" type="slidenum">
              <a:rPr lang="en-US" smtClean="0"/>
              <a:t>‹#›</a:t>
            </a:fld>
            <a:endParaRPr lang="en-US"/>
          </a:p>
        </p:txBody>
      </p:sp>
    </p:spTree>
    <p:extLst>
      <p:ext uri="{BB962C8B-B14F-4D97-AF65-F5344CB8AC3E}">
        <p14:creationId xmlns:p14="http://schemas.microsoft.com/office/powerpoint/2010/main" val="3263734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96FA-B3E4-423C-8524-B05D8C8787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000ED3-7BC6-BB6E-F5B3-D2F22EE455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081ED8-3B1B-4163-2BE7-30738E0DA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432A49-C494-0B60-3EF8-C99D05D6000A}"/>
              </a:ext>
            </a:extLst>
          </p:cNvPr>
          <p:cNvSpPr>
            <a:spLocks noGrp="1"/>
          </p:cNvSpPr>
          <p:nvPr>
            <p:ph type="dt" sz="half" idx="10"/>
          </p:nvPr>
        </p:nvSpPr>
        <p:spPr/>
        <p:txBody>
          <a:bodyPr/>
          <a:lstStyle/>
          <a:p>
            <a:fld id="{8E409713-E4E3-4E0F-846F-8345F3D77E9B}" type="datetimeFigureOut">
              <a:rPr lang="en-US" smtClean="0"/>
              <a:t>7/4/2024</a:t>
            </a:fld>
            <a:endParaRPr lang="en-US"/>
          </a:p>
        </p:txBody>
      </p:sp>
      <p:sp>
        <p:nvSpPr>
          <p:cNvPr id="6" name="Footer Placeholder 5">
            <a:extLst>
              <a:ext uri="{FF2B5EF4-FFF2-40B4-BE49-F238E27FC236}">
                <a16:creationId xmlns:a16="http://schemas.microsoft.com/office/drawing/2014/main" id="{CB59CBB9-BE04-D778-7DF3-0ED2C4095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A8189D-831A-F556-B1E3-5710B6BFE12B}"/>
              </a:ext>
            </a:extLst>
          </p:cNvPr>
          <p:cNvSpPr>
            <a:spLocks noGrp="1"/>
          </p:cNvSpPr>
          <p:nvPr>
            <p:ph type="sldNum" sz="quarter" idx="12"/>
          </p:nvPr>
        </p:nvSpPr>
        <p:spPr/>
        <p:txBody>
          <a:bodyPr/>
          <a:lstStyle/>
          <a:p>
            <a:fld id="{6BA339FB-2656-4C6A-881B-73733DC9FF8D}" type="slidenum">
              <a:rPr lang="en-US" smtClean="0"/>
              <a:t>‹#›</a:t>
            </a:fld>
            <a:endParaRPr lang="en-US"/>
          </a:p>
        </p:txBody>
      </p:sp>
    </p:spTree>
    <p:extLst>
      <p:ext uri="{BB962C8B-B14F-4D97-AF65-F5344CB8AC3E}">
        <p14:creationId xmlns:p14="http://schemas.microsoft.com/office/powerpoint/2010/main" val="3311244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2834-16AE-80BC-CAF2-D417FCD1A4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996D40-302D-C741-E6A1-B3E30E1B12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6648F1-93CB-16E4-6D73-731BB8E8A3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A13CFE-3CD8-0E5B-794E-EF3D8C348D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FAB0E5-B8F8-D724-BC99-A02134F5BC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262E39-3934-FD67-6443-EEB2FFD13A04}"/>
              </a:ext>
            </a:extLst>
          </p:cNvPr>
          <p:cNvSpPr>
            <a:spLocks noGrp="1"/>
          </p:cNvSpPr>
          <p:nvPr>
            <p:ph type="dt" sz="half" idx="10"/>
          </p:nvPr>
        </p:nvSpPr>
        <p:spPr/>
        <p:txBody>
          <a:bodyPr/>
          <a:lstStyle/>
          <a:p>
            <a:fld id="{8E409713-E4E3-4E0F-846F-8345F3D77E9B}" type="datetimeFigureOut">
              <a:rPr lang="en-US" smtClean="0"/>
              <a:t>7/4/2024</a:t>
            </a:fld>
            <a:endParaRPr lang="en-US"/>
          </a:p>
        </p:txBody>
      </p:sp>
      <p:sp>
        <p:nvSpPr>
          <p:cNvPr id="8" name="Footer Placeholder 7">
            <a:extLst>
              <a:ext uri="{FF2B5EF4-FFF2-40B4-BE49-F238E27FC236}">
                <a16:creationId xmlns:a16="http://schemas.microsoft.com/office/drawing/2014/main" id="{D1E92DB9-27D7-10CC-03EF-EB2BA8DEDE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21A3FB-9ED2-48ED-ECE7-C8AFB301B303}"/>
              </a:ext>
            </a:extLst>
          </p:cNvPr>
          <p:cNvSpPr>
            <a:spLocks noGrp="1"/>
          </p:cNvSpPr>
          <p:nvPr>
            <p:ph type="sldNum" sz="quarter" idx="12"/>
          </p:nvPr>
        </p:nvSpPr>
        <p:spPr/>
        <p:txBody>
          <a:bodyPr/>
          <a:lstStyle/>
          <a:p>
            <a:fld id="{6BA339FB-2656-4C6A-881B-73733DC9FF8D}" type="slidenum">
              <a:rPr lang="en-US" smtClean="0"/>
              <a:t>‹#›</a:t>
            </a:fld>
            <a:endParaRPr lang="en-US"/>
          </a:p>
        </p:txBody>
      </p:sp>
    </p:spTree>
    <p:extLst>
      <p:ext uri="{BB962C8B-B14F-4D97-AF65-F5344CB8AC3E}">
        <p14:creationId xmlns:p14="http://schemas.microsoft.com/office/powerpoint/2010/main" val="3371665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8AA7F-D0E6-86EF-F289-E9A49E7EBE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10D35D-19DC-7E4F-2639-7327863102BE}"/>
              </a:ext>
            </a:extLst>
          </p:cNvPr>
          <p:cNvSpPr>
            <a:spLocks noGrp="1"/>
          </p:cNvSpPr>
          <p:nvPr>
            <p:ph type="dt" sz="half" idx="10"/>
          </p:nvPr>
        </p:nvSpPr>
        <p:spPr/>
        <p:txBody>
          <a:bodyPr/>
          <a:lstStyle/>
          <a:p>
            <a:fld id="{8E409713-E4E3-4E0F-846F-8345F3D77E9B}" type="datetimeFigureOut">
              <a:rPr lang="en-US" smtClean="0"/>
              <a:t>7/4/2024</a:t>
            </a:fld>
            <a:endParaRPr lang="en-US"/>
          </a:p>
        </p:txBody>
      </p:sp>
      <p:sp>
        <p:nvSpPr>
          <p:cNvPr id="4" name="Footer Placeholder 3">
            <a:extLst>
              <a:ext uri="{FF2B5EF4-FFF2-40B4-BE49-F238E27FC236}">
                <a16:creationId xmlns:a16="http://schemas.microsoft.com/office/drawing/2014/main" id="{2D014FA7-25B6-033F-41E8-85F3D4948A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D825E9-19DC-8884-5BD2-4106BBE3B460}"/>
              </a:ext>
            </a:extLst>
          </p:cNvPr>
          <p:cNvSpPr>
            <a:spLocks noGrp="1"/>
          </p:cNvSpPr>
          <p:nvPr>
            <p:ph type="sldNum" sz="quarter" idx="12"/>
          </p:nvPr>
        </p:nvSpPr>
        <p:spPr/>
        <p:txBody>
          <a:bodyPr/>
          <a:lstStyle/>
          <a:p>
            <a:fld id="{6BA339FB-2656-4C6A-881B-73733DC9FF8D}" type="slidenum">
              <a:rPr lang="en-US" smtClean="0"/>
              <a:t>‹#›</a:t>
            </a:fld>
            <a:endParaRPr lang="en-US"/>
          </a:p>
        </p:txBody>
      </p:sp>
    </p:spTree>
    <p:extLst>
      <p:ext uri="{BB962C8B-B14F-4D97-AF65-F5344CB8AC3E}">
        <p14:creationId xmlns:p14="http://schemas.microsoft.com/office/powerpoint/2010/main" val="3504548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237A5F-78E4-64B7-D5EB-E68871747E9E}"/>
              </a:ext>
            </a:extLst>
          </p:cNvPr>
          <p:cNvSpPr>
            <a:spLocks noGrp="1"/>
          </p:cNvSpPr>
          <p:nvPr>
            <p:ph type="dt" sz="half" idx="10"/>
          </p:nvPr>
        </p:nvSpPr>
        <p:spPr/>
        <p:txBody>
          <a:bodyPr/>
          <a:lstStyle/>
          <a:p>
            <a:fld id="{8E409713-E4E3-4E0F-846F-8345F3D77E9B}" type="datetimeFigureOut">
              <a:rPr lang="en-US" smtClean="0"/>
              <a:t>7/4/2024</a:t>
            </a:fld>
            <a:endParaRPr lang="en-US"/>
          </a:p>
        </p:txBody>
      </p:sp>
      <p:sp>
        <p:nvSpPr>
          <p:cNvPr id="3" name="Footer Placeholder 2">
            <a:extLst>
              <a:ext uri="{FF2B5EF4-FFF2-40B4-BE49-F238E27FC236}">
                <a16:creationId xmlns:a16="http://schemas.microsoft.com/office/drawing/2014/main" id="{242F544B-B524-7F27-54E8-DF257FC6C1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CA51EA-A2CF-AD37-5611-FAD66047004F}"/>
              </a:ext>
            </a:extLst>
          </p:cNvPr>
          <p:cNvSpPr>
            <a:spLocks noGrp="1"/>
          </p:cNvSpPr>
          <p:nvPr>
            <p:ph type="sldNum" sz="quarter" idx="12"/>
          </p:nvPr>
        </p:nvSpPr>
        <p:spPr/>
        <p:txBody>
          <a:bodyPr/>
          <a:lstStyle/>
          <a:p>
            <a:fld id="{6BA339FB-2656-4C6A-881B-73733DC9FF8D}" type="slidenum">
              <a:rPr lang="en-US" smtClean="0"/>
              <a:t>‹#›</a:t>
            </a:fld>
            <a:endParaRPr lang="en-US"/>
          </a:p>
        </p:txBody>
      </p:sp>
    </p:spTree>
    <p:extLst>
      <p:ext uri="{BB962C8B-B14F-4D97-AF65-F5344CB8AC3E}">
        <p14:creationId xmlns:p14="http://schemas.microsoft.com/office/powerpoint/2010/main" val="4039863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C6F7-863B-5A5C-4D20-66A4F422DB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53BC6-5C36-D461-B252-50657C2B2C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F56BD4-E228-6204-2772-E6B84156B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63CFE6-A0B6-1889-3288-8B9C426E989A}"/>
              </a:ext>
            </a:extLst>
          </p:cNvPr>
          <p:cNvSpPr>
            <a:spLocks noGrp="1"/>
          </p:cNvSpPr>
          <p:nvPr>
            <p:ph type="dt" sz="half" idx="10"/>
          </p:nvPr>
        </p:nvSpPr>
        <p:spPr/>
        <p:txBody>
          <a:bodyPr/>
          <a:lstStyle/>
          <a:p>
            <a:fld id="{8E409713-E4E3-4E0F-846F-8345F3D77E9B}" type="datetimeFigureOut">
              <a:rPr lang="en-US" smtClean="0"/>
              <a:t>7/4/2024</a:t>
            </a:fld>
            <a:endParaRPr lang="en-US"/>
          </a:p>
        </p:txBody>
      </p:sp>
      <p:sp>
        <p:nvSpPr>
          <p:cNvPr id="6" name="Footer Placeholder 5">
            <a:extLst>
              <a:ext uri="{FF2B5EF4-FFF2-40B4-BE49-F238E27FC236}">
                <a16:creationId xmlns:a16="http://schemas.microsoft.com/office/drawing/2014/main" id="{09653391-1727-9BDF-53CC-576F17BF9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D01A89-E0B5-F428-652D-0DC17A8650C2}"/>
              </a:ext>
            </a:extLst>
          </p:cNvPr>
          <p:cNvSpPr>
            <a:spLocks noGrp="1"/>
          </p:cNvSpPr>
          <p:nvPr>
            <p:ph type="sldNum" sz="quarter" idx="12"/>
          </p:nvPr>
        </p:nvSpPr>
        <p:spPr/>
        <p:txBody>
          <a:bodyPr/>
          <a:lstStyle/>
          <a:p>
            <a:fld id="{6BA339FB-2656-4C6A-881B-73733DC9FF8D}" type="slidenum">
              <a:rPr lang="en-US" smtClean="0"/>
              <a:t>‹#›</a:t>
            </a:fld>
            <a:endParaRPr lang="en-US"/>
          </a:p>
        </p:txBody>
      </p:sp>
    </p:spTree>
    <p:extLst>
      <p:ext uri="{BB962C8B-B14F-4D97-AF65-F5344CB8AC3E}">
        <p14:creationId xmlns:p14="http://schemas.microsoft.com/office/powerpoint/2010/main" val="4237129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96BC4-863C-3743-87DB-1241BFD8F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9D5770-030F-A6BE-A5E9-1DF8C28EFC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6CE32E-E923-E1E7-6EFE-391F9EE26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AF9B6-72C8-FCF9-5375-2E33F0A93F6C}"/>
              </a:ext>
            </a:extLst>
          </p:cNvPr>
          <p:cNvSpPr>
            <a:spLocks noGrp="1"/>
          </p:cNvSpPr>
          <p:nvPr>
            <p:ph type="dt" sz="half" idx="10"/>
          </p:nvPr>
        </p:nvSpPr>
        <p:spPr/>
        <p:txBody>
          <a:bodyPr/>
          <a:lstStyle/>
          <a:p>
            <a:fld id="{8E409713-E4E3-4E0F-846F-8345F3D77E9B}" type="datetimeFigureOut">
              <a:rPr lang="en-US" smtClean="0"/>
              <a:t>7/4/2024</a:t>
            </a:fld>
            <a:endParaRPr lang="en-US"/>
          </a:p>
        </p:txBody>
      </p:sp>
      <p:sp>
        <p:nvSpPr>
          <p:cNvPr id="6" name="Footer Placeholder 5">
            <a:extLst>
              <a:ext uri="{FF2B5EF4-FFF2-40B4-BE49-F238E27FC236}">
                <a16:creationId xmlns:a16="http://schemas.microsoft.com/office/drawing/2014/main" id="{6C8F1EA5-F704-366C-D552-FCDA4301CF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C07D7-2823-2F45-B572-6493016875BF}"/>
              </a:ext>
            </a:extLst>
          </p:cNvPr>
          <p:cNvSpPr>
            <a:spLocks noGrp="1"/>
          </p:cNvSpPr>
          <p:nvPr>
            <p:ph type="sldNum" sz="quarter" idx="12"/>
          </p:nvPr>
        </p:nvSpPr>
        <p:spPr/>
        <p:txBody>
          <a:bodyPr/>
          <a:lstStyle/>
          <a:p>
            <a:fld id="{6BA339FB-2656-4C6A-881B-73733DC9FF8D}" type="slidenum">
              <a:rPr lang="en-US" smtClean="0"/>
              <a:t>‹#›</a:t>
            </a:fld>
            <a:endParaRPr lang="en-US"/>
          </a:p>
        </p:txBody>
      </p:sp>
    </p:spTree>
    <p:extLst>
      <p:ext uri="{BB962C8B-B14F-4D97-AF65-F5344CB8AC3E}">
        <p14:creationId xmlns:p14="http://schemas.microsoft.com/office/powerpoint/2010/main" val="1769626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79405F-88DD-372C-CE08-F432B1050A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8B559D-DBD5-C3E2-A50B-65C920456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AB8E2-E3FC-3375-10B5-C50FBAF567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409713-E4E3-4E0F-846F-8345F3D77E9B}" type="datetimeFigureOut">
              <a:rPr lang="en-US" smtClean="0"/>
              <a:t>7/4/2024</a:t>
            </a:fld>
            <a:endParaRPr lang="en-US"/>
          </a:p>
        </p:txBody>
      </p:sp>
      <p:sp>
        <p:nvSpPr>
          <p:cNvPr id="5" name="Footer Placeholder 4">
            <a:extLst>
              <a:ext uri="{FF2B5EF4-FFF2-40B4-BE49-F238E27FC236}">
                <a16:creationId xmlns:a16="http://schemas.microsoft.com/office/drawing/2014/main" id="{E9D0CF9C-C50F-F1B1-7C6B-9AFAA57053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47622D-54B7-A33F-6D94-24326B2C0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A339FB-2656-4C6A-881B-73733DC9FF8D}" type="slidenum">
              <a:rPr lang="en-US" smtClean="0"/>
              <a:t>‹#›</a:t>
            </a:fld>
            <a:endParaRPr lang="en-US"/>
          </a:p>
        </p:txBody>
      </p:sp>
    </p:spTree>
    <p:extLst>
      <p:ext uri="{BB962C8B-B14F-4D97-AF65-F5344CB8AC3E}">
        <p14:creationId xmlns:p14="http://schemas.microsoft.com/office/powerpoint/2010/main" val="11883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12.png"/><Relationship Id="rId5" Type="http://schemas.openxmlformats.org/officeDocument/2006/relationships/image" Target="../media/image21.png"/><Relationship Id="rId10"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image" Target="../media/image10.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5D0F34-5A8A-4237-9F79-75F6B4350D8D}"/>
              </a:ext>
            </a:extLst>
          </p:cNvPr>
          <p:cNvSpPr txBox="1">
            <a:spLocks/>
          </p:cNvSpPr>
          <p:nvPr/>
        </p:nvSpPr>
        <p:spPr>
          <a:xfrm>
            <a:off x="4405014" y="1823514"/>
            <a:ext cx="7482185" cy="833378"/>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mn-lt"/>
                <a:ea typeface="Charter Roman" charset="0"/>
                <a:cs typeface="Charter Roman" charset="0"/>
              </a:rPr>
              <a:t>DIGITAL TWIN REPRESENTATION OF FOLIAGE</a:t>
            </a:r>
            <a:endParaRPr lang="en-US" sz="2800" b="1" dirty="0">
              <a:solidFill>
                <a:srgbClr val="FDA31B"/>
              </a:solidFill>
              <a:latin typeface="+mn-lt"/>
              <a:ea typeface="Charter Roman" charset="0"/>
              <a:cs typeface="Charter Roman" charset="0"/>
            </a:endParaRPr>
          </a:p>
        </p:txBody>
      </p:sp>
      <p:sp>
        <p:nvSpPr>
          <p:cNvPr id="5" name="Subtitle 2">
            <a:extLst>
              <a:ext uri="{FF2B5EF4-FFF2-40B4-BE49-F238E27FC236}">
                <a16:creationId xmlns:a16="http://schemas.microsoft.com/office/drawing/2014/main" id="{7FA28609-0567-4BCD-B4B6-84863B70E0F6}"/>
              </a:ext>
            </a:extLst>
          </p:cNvPr>
          <p:cNvSpPr txBox="1">
            <a:spLocks/>
          </p:cNvSpPr>
          <p:nvPr/>
        </p:nvSpPr>
        <p:spPr>
          <a:xfrm>
            <a:off x="4405015" y="2773541"/>
            <a:ext cx="8288498" cy="219278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rPr>
              <a:t>HASHIM SHAIK</a:t>
            </a:r>
          </a:p>
          <a:p>
            <a:r>
              <a:rPr lang="en-US" dirty="0">
                <a:solidFill>
                  <a:schemeClr val="bg1"/>
                </a:solidFill>
              </a:rPr>
              <a:t>National University</a:t>
            </a:r>
          </a:p>
          <a:p>
            <a:endParaRPr lang="en-US" dirty="0">
              <a:solidFill>
                <a:schemeClr val="bg1"/>
              </a:solidFill>
            </a:endParaRPr>
          </a:p>
          <a:p>
            <a:r>
              <a:rPr lang="en-US" dirty="0">
                <a:solidFill>
                  <a:schemeClr val="bg1"/>
                </a:solidFill>
              </a:rPr>
              <a:t>Dissertation Chair: Dr. Irene Tsapara</a:t>
            </a:r>
          </a:p>
          <a:p>
            <a:r>
              <a:rPr lang="en-US" dirty="0">
                <a:solidFill>
                  <a:schemeClr val="bg1"/>
                </a:solidFill>
              </a:rPr>
              <a:t>Subject Matter Expert: Dr. Mohamed Nabeel</a:t>
            </a:r>
          </a:p>
          <a:p>
            <a:r>
              <a:rPr lang="en-US" dirty="0">
                <a:solidFill>
                  <a:schemeClr val="bg1"/>
                </a:solidFill>
              </a:rPr>
              <a:t>Academic reader: Dr. Lawrence Fulton</a:t>
            </a:r>
          </a:p>
        </p:txBody>
      </p:sp>
    </p:spTree>
    <p:extLst>
      <p:ext uri="{BB962C8B-B14F-4D97-AF65-F5344CB8AC3E}">
        <p14:creationId xmlns:p14="http://schemas.microsoft.com/office/powerpoint/2010/main" val="1364591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67F6D0C-EE8D-44D9-B42A-EA656192A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D2FDE8F-2672-C58B-9969-A98D9D4281C6}"/>
              </a:ext>
            </a:extLst>
          </p:cNvPr>
          <p:cNvSpPr txBox="1">
            <a:spLocks/>
          </p:cNvSpPr>
          <p:nvPr/>
        </p:nvSpPr>
        <p:spPr>
          <a:xfrm>
            <a:off x="1511664" y="2047333"/>
            <a:ext cx="4896817" cy="104788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000" b="1" dirty="0">
                <a:latin typeface="Open Sans Bold" panose="020B0806030504020204" pitchFamily="34" charset="0"/>
                <a:ea typeface="Open Sans Bold" panose="020B0806030504020204" pitchFamily="34" charset="0"/>
                <a:cs typeface="Open Sans Bold" panose="020B0806030504020204" pitchFamily="34" charset="0"/>
              </a:rPr>
              <a:t>YOLOV8 - INSTANCE SEGMENTATION</a:t>
            </a:r>
          </a:p>
        </p:txBody>
      </p:sp>
      <p:sp>
        <p:nvSpPr>
          <p:cNvPr id="16" name="Rectangle 15">
            <a:extLst>
              <a:ext uri="{FF2B5EF4-FFF2-40B4-BE49-F238E27FC236}">
                <a16:creationId xmlns:a16="http://schemas.microsoft.com/office/drawing/2014/main" id="{5D37DE79-9A19-40D5-AB88-1E0568CDC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C1CA50-FE55-4249-8AA6-2574B6CAE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0579" y="722794"/>
            <a:ext cx="5381782" cy="54124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0C11B6A-3AEF-4DD7-92DB-F4A15A30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0579" y="722793"/>
            <a:ext cx="5392550" cy="544716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DC590C75-04A2-4DD2-7D80-6C11D50077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46256" y="4211455"/>
            <a:ext cx="2491076" cy="1833285"/>
          </a:xfrm>
          <a:prstGeom prst="rect">
            <a:avLst/>
          </a:prstGeom>
        </p:spPr>
      </p:pic>
      <p:pic>
        <p:nvPicPr>
          <p:cNvPr id="7" name="Picture 6">
            <a:extLst>
              <a:ext uri="{FF2B5EF4-FFF2-40B4-BE49-F238E27FC236}">
                <a16:creationId xmlns:a16="http://schemas.microsoft.com/office/drawing/2014/main" id="{2534C5CF-68C2-8AB3-5C8A-240384F077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44501" y="4209514"/>
            <a:ext cx="2203524" cy="1837168"/>
          </a:xfrm>
          <a:prstGeom prst="rect">
            <a:avLst/>
          </a:prstGeom>
        </p:spPr>
      </p:pic>
      <p:sp>
        <p:nvSpPr>
          <p:cNvPr id="22"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6680579" y="68579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50000"/>
            </a:schemeClr>
          </a:solidFill>
          <a:ln w="9525" cap="flat">
            <a:noFill/>
            <a:prstDash val="solid"/>
            <a:miter/>
          </a:ln>
        </p:spPr>
        <p:txBody>
          <a:bodyPr rtlCol="0" anchor="ctr"/>
          <a:lstStyle/>
          <a:p>
            <a:endParaRPr lang="en-US"/>
          </a:p>
        </p:txBody>
      </p:sp>
      <p:sp>
        <p:nvSpPr>
          <p:cNvPr id="24"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27177" y="685800"/>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6" name="Graphic 14">
            <a:extLst>
              <a:ext uri="{FF2B5EF4-FFF2-40B4-BE49-F238E27FC236}">
                <a16:creationId xmlns:a16="http://schemas.microsoft.com/office/drawing/2014/main" id="{2929DB54-1BF0-4191-88B1-ADEBA6E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680579" y="3436498"/>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8" name="Graphic 14">
            <a:extLst>
              <a:ext uri="{FF2B5EF4-FFF2-40B4-BE49-F238E27FC236}">
                <a16:creationId xmlns:a16="http://schemas.microsoft.com/office/drawing/2014/main" id="{AB337888-EB83-4311-B414-E0CFB8F36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427177" y="343649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50000"/>
            </a:schemeClr>
          </a:solidFill>
          <a:ln w="9525" cap="flat">
            <a:noFill/>
            <a:prstDash val="solid"/>
            <a:miter/>
          </a:ln>
        </p:spPr>
        <p:txBody>
          <a:bodyPr rtlCol="0" anchor="ctr"/>
          <a:lstStyle/>
          <a:p>
            <a:endParaRPr lang="en-US"/>
          </a:p>
        </p:txBody>
      </p:sp>
      <p:sp>
        <p:nvSpPr>
          <p:cNvPr id="30" name="Rectangle 29">
            <a:extLst>
              <a:ext uri="{FF2B5EF4-FFF2-40B4-BE49-F238E27FC236}">
                <a16:creationId xmlns:a16="http://schemas.microsoft.com/office/drawing/2014/main" id="{2DCB176C-9746-4D5A-B948-156669708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4BF2EB-89E3-B28F-239A-A1C0C9F9932A}"/>
              </a:ext>
            </a:extLst>
          </p:cNvPr>
          <p:cNvGrpSpPr/>
          <p:nvPr/>
        </p:nvGrpSpPr>
        <p:grpSpPr>
          <a:xfrm>
            <a:off x="6932703" y="1049546"/>
            <a:ext cx="4985550" cy="2057959"/>
            <a:chOff x="0" y="1711325"/>
            <a:chExt cx="13030200" cy="3455987"/>
          </a:xfrm>
        </p:grpSpPr>
        <p:pic>
          <p:nvPicPr>
            <p:cNvPr id="4" name="Picture 2" descr="Instance segmentation examples">
              <a:extLst>
                <a:ext uri="{FF2B5EF4-FFF2-40B4-BE49-F238E27FC236}">
                  <a16:creationId xmlns:a16="http://schemas.microsoft.com/office/drawing/2014/main" id="{C21DD96F-6A5D-E2D4-6CE4-12494A05B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11325"/>
              <a:ext cx="12192000" cy="3435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906ADD-E633-D546-0F42-E8013D4D128D}"/>
                </a:ext>
              </a:extLst>
            </p:cNvPr>
            <p:cNvSpPr txBox="1"/>
            <p:nvPr/>
          </p:nvSpPr>
          <p:spPr>
            <a:xfrm>
              <a:off x="7234084" y="4890313"/>
              <a:ext cx="5796116" cy="276999"/>
            </a:xfrm>
            <a:prstGeom prst="rect">
              <a:avLst/>
            </a:prstGeom>
            <a:noFill/>
          </p:spPr>
          <p:txBody>
            <a:bodyPr wrap="square" rtlCol="0">
              <a:spAutoFit/>
            </a:bodyPr>
            <a:lstStyle/>
            <a:p>
              <a:pPr defTabSz="405152">
                <a:spcAft>
                  <a:spcPts val="280"/>
                </a:spcAft>
              </a:pPr>
              <a:r>
                <a:rPr lang="en-US" sz="532" kern="1200">
                  <a:solidFill>
                    <a:schemeClr val="tx1"/>
                  </a:solidFill>
                  <a:latin typeface="Times New Roman" panose="02020603050405020304" pitchFamily="18" charset="0"/>
                  <a:ea typeface="+mn-ea"/>
                  <a:cs typeface="Times New Roman" panose="02020603050405020304" pitchFamily="18" charset="0"/>
                </a:rPr>
                <a:t>Note: image is taken from https://docs.ultralytics.com/tasks/segment/</a:t>
              </a:r>
              <a:endParaRPr lang="en-US" sz="1200">
                <a:latin typeface="Times New Roman" panose="02020603050405020304" pitchFamily="18" charset="0"/>
                <a:cs typeface="Times New Roman" panose="02020603050405020304" pitchFamily="18" charset="0"/>
              </a:endParaRPr>
            </a:p>
          </p:txBody>
        </p:sp>
      </p:grpSp>
      <p:sp>
        <p:nvSpPr>
          <p:cNvPr id="11" name="Arrow: Right 10">
            <a:extLst>
              <a:ext uri="{FF2B5EF4-FFF2-40B4-BE49-F238E27FC236}">
                <a16:creationId xmlns:a16="http://schemas.microsoft.com/office/drawing/2014/main" id="{1A2FA3BD-881E-894B-187E-8606D6FE978E}"/>
              </a:ext>
            </a:extLst>
          </p:cNvPr>
          <p:cNvSpPr/>
          <p:nvPr/>
        </p:nvSpPr>
        <p:spPr>
          <a:xfrm>
            <a:off x="9371470" y="5029200"/>
            <a:ext cx="275783" cy="2045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937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1665-B6A7-666C-E4DE-AF4B37A4E3F8}"/>
              </a:ext>
            </a:extLst>
          </p:cNvPr>
          <p:cNvSpPr txBox="1">
            <a:spLocks/>
          </p:cNvSpPr>
          <p:nvPr/>
        </p:nvSpPr>
        <p:spPr>
          <a:xfrm>
            <a:off x="1001684" y="252167"/>
            <a:ext cx="10178934" cy="6259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latin typeface="Open Sans Bold" panose="020B0806030504020204" pitchFamily="34" charset="0"/>
                <a:ea typeface="Open Sans Bold" panose="020B0806030504020204" pitchFamily="34" charset="0"/>
                <a:cs typeface="Open Sans Bold" panose="020B0806030504020204" pitchFamily="34" charset="0"/>
              </a:rPr>
              <a:t>ANNOTATION TOOLS THAT SUPPORT YOLO FORMAT</a:t>
            </a:r>
          </a:p>
        </p:txBody>
      </p:sp>
      <p:pic>
        <p:nvPicPr>
          <p:cNvPr id="3" name="Content Placeholder 4">
            <a:extLst>
              <a:ext uri="{FF2B5EF4-FFF2-40B4-BE49-F238E27FC236}">
                <a16:creationId xmlns:a16="http://schemas.microsoft.com/office/drawing/2014/main" id="{96C8D5FD-DA6E-EE3D-0FB2-86E56B90DC11}"/>
              </a:ext>
            </a:extLst>
          </p:cNvPr>
          <p:cNvPicPr>
            <a:picLocks noChangeAspect="1"/>
          </p:cNvPicPr>
          <p:nvPr/>
        </p:nvPicPr>
        <p:blipFill rotWithShape="1">
          <a:blip r:embed="rId3"/>
          <a:srcRect l="6022"/>
          <a:stretch/>
        </p:blipFill>
        <p:spPr>
          <a:xfrm>
            <a:off x="372584" y="2164802"/>
            <a:ext cx="5629479" cy="364961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7FC5E9E4-644C-4379-97D0-4E376B2D77C0}"/>
              </a:ext>
            </a:extLst>
          </p:cNvPr>
          <p:cNvSpPr txBox="1"/>
          <p:nvPr/>
        </p:nvSpPr>
        <p:spPr>
          <a:xfrm>
            <a:off x="363941" y="1624459"/>
            <a:ext cx="5638122" cy="369332"/>
          </a:xfrm>
          <a:prstGeom prst="rect">
            <a:avLst/>
          </a:prstGeom>
          <a:noFill/>
        </p:spPr>
        <p:txBody>
          <a:bodyPr wrap="square" rtlCol="0">
            <a:spAutoFit/>
          </a:bodyPr>
          <a:lstStyle/>
          <a:p>
            <a:pPr algn="ctr"/>
            <a:r>
              <a:rPr lang="en-US" b="1" dirty="0">
                <a:latin typeface="Open Sans Regular" panose="020B0606030504020204" pitchFamily="34" charset="0"/>
                <a:ea typeface="Open Sans Regular" panose="020B0606030504020204" pitchFamily="34" charset="0"/>
                <a:cs typeface="Open Sans Regular" panose="020B0606030504020204" pitchFamily="34" charset="0"/>
              </a:rPr>
              <a:t>VIA (VGG Image Annotator) – open source</a:t>
            </a:r>
          </a:p>
        </p:txBody>
      </p:sp>
      <p:grpSp>
        <p:nvGrpSpPr>
          <p:cNvPr id="5" name="Group 4">
            <a:extLst>
              <a:ext uri="{FF2B5EF4-FFF2-40B4-BE49-F238E27FC236}">
                <a16:creationId xmlns:a16="http://schemas.microsoft.com/office/drawing/2014/main" id="{29364BC1-B8D3-EEDE-5349-D898A3E407B8}"/>
              </a:ext>
            </a:extLst>
          </p:cNvPr>
          <p:cNvGrpSpPr/>
          <p:nvPr/>
        </p:nvGrpSpPr>
        <p:grpSpPr>
          <a:xfrm>
            <a:off x="6189935" y="1624459"/>
            <a:ext cx="5424310" cy="4189959"/>
            <a:chOff x="6189936" y="2110845"/>
            <a:chExt cx="5424310" cy="4189959"/>
          </a:xfrm>
        </p:grpSpPr>
        <p:pic>
          <p:nvPicPr>
            <p:cNvPr id="6" name="Picture 5">
              <a:extLst>
                <a:ext uri="{FF2B5EF4-FFF2-40B4-BE49-F238E27FC236}">
                  <a16:creationId xmlns:a16="http://schemas.microsoft.com/office/drawing/2014/main" id="{177326D7-CEA0-8F94-5018-29459BCDBCF5}"/>
                </a:ext>
              </a:extLst>
            </p:cNvPr>
            <p:cNvPicPr>
              <a:picLocks noChangeAspect="1"/>
            </p:cNvPicPr>
            <p:nvPr/>
          </p:nvPicPr>
          <p:blipFill rotWithShape="1">
            <a:blip r:embed="rId4"/>
            <a:srcRect l="19820" r="2" b="2"/>
            <a:stretch/>
          </p:blipFill>
          <p:spPr>
            <a:xfrm>
              <a:off x="6189936" y="2651187"/>
              <a:ext cx="5424310" cy="364961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A91A249-EED0-B14F-709B-43C9D230C291}"/>
                </a:ext>
              </a:extLst>
            </p:cNvPr>
            <p:cNvSpPr txBox="1"/>
            <p:nvPr/>
          </p:nvSpPr>
          <p:spPr>
            <a:xfrm>
              <a:off x="6786065" y="2110845"/>
              <a:ext cx="4232049" cy="369332"/>
            </a:xfrm>
            <a:prstGeom prst="rect">
              <a:avLst/>
            </a:prstGeom>
            <a:noFill/>
          </p:spPr>
          <p:txBody>
            <a:bodyPr wrap="square" rtlCol="0">
              <a:spAutoFit/>
            </a:bodyPr>
            <a:lstStyle/>
            <a:p>
              <a:pPr algn="ctr"/>
              <a:r>
                <a:rPr lang="en-US" b="1" dirty="0">
                  <a:latin typeface="Open Sans Regular" panose="020B0606030504020204" pitchFamily="34" charset="0"/>
                  <a:ea typeface="Open Sans Regular" panose="020B0606030504020204" pitchFamily="34" charset="0"/>
                  <a:cs typeface="Open Sans Regular" panose="020B0606030504020204" pitchFamily="34" charset="0"/>
                </a:rPr>
                <a:t>Roboflow – free trail version</a:t>
              </a:r>
            </a:p>
          </p:txBody>
        </p:sp>
      </p:grpSp>
      <p:sp>
        <p:nvSpPr>
          <p:cNvPr id="8" name="Rectangle: Rounded Corners 7">
            <a:extLst>
              <a:ext uri="{FF2B5EF4-FFF2-40B4-BE49-F238E27FC236}">
                <a16:creationId xmlns:a16="http://schemas.microsoft.com/office/drawing/2014/main" id="{EB46F192-12C9-D9F2-82A9-E1DAFA9C0B78}"/>
              </a:ext>
            </a:extLst>
          </p:cNvPr>
          <p:cNvSpPr/>
          <p:nvPr/>
        </p:nvSpPr>
        <p:spPr>
          <a:xfrm>
            <a:off x="150125" y="1305999"/>
            <a:ext cx="11669291" cy="4936278"/>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046029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04F8D0E4-27D2-1D38-2FDF-7FE00C6F92F2}"/>
              </a:ext>
            </a:extLst>
          </p:cNvPr>
          <p:cNvPicPr>
            <a:picLocks noChangeAspect="1"/>
          </p:cNvPicPr>
          <p:nvPr/>
        </p:nvPicPr>
        <p:blipFill>
          <a:blip r:embed="rId3"/>
          <a:stretch>
            <a:fillRect/>
          </a:stretch>
        </p:blipFill>
        <p:spPr>
          <a:xfrm>
            <a:off x="2175640" y="4214470"/>
            <a:ext cx="1818198" cy="2057787"/>
          </a:xfrm>
          <a:prstGeom prst="rect">
            <a:avLst/>
          </a:prstGeom>
        </p:spPr>
      </p:pic>
      <p:pic>
        <p:nvPicPr>
          <p:cNvPr id="3" name="Picture 2">
            <a:extLst>
              <a:ext uri="{FF2B5EF4-FFF2-40B4-BE49-F238E27FC236}">
                <a16:creationId xmlns:a16="http://schemas.microsoft.com/office/drawing/2014/main" id="{DDB8815D-12EF-BDE1-ACAE-F95B3537889C}"/>
              </a:ext>
            </a:extLst>
          </p:cNvPr>
          <p:cNvPicPr>
            <a:picLocks noChangeAspect="1"/>
          </p:cNvPicPr>
          <p:nvPr/>
        </p:nvPicPr>
        <p:blipFill>
          <a:blip r:embed="rId4"/>
          <a:stretch>
            <a:fillRect/>
          </a:stretch>
        </p:blipFill>
        <p:spPr>
          <a:xfrm>
            <a:off x="4160792" y="4206329"/>
            <a:ext cx="1817295" cy="2027443"/>
          </a:xfrm>
          <a:prstGeom prst="rect">
            <a:avLst/>
          </a:prstGeom>
        </p:spPr>
      </p:pic>
      <p:pic>
        <p:nvPicPr>
          <p:cNvPr id="4" name="Picture 3">
            <a:extLst>
              <a:ext uri="{FF2B5EF4-FFF2-40B4-BE49-F238E27FC236}">
                <a16:creationId xmlns:a16="http://schemas.microsoft.com/office/drawing/2014/main" id="{A110603E-E620-65C4-F5E4-B53101063C17}"/>
              </a:ext>
            </a:extLst>
          </p:cNvPr>
          <p:cNvPicPr>
            <a:picLocks noChangeAspect="1"/>
          </p:cNvPicPr>
          <p:nvPr/>
        </p:nvPicPr>
        <p:blipFill>
          <a:blip r:embed="rId5"/>
          <a:stretch>
            <a:fillRect/>
          </a:stretch>
        </p:blipFill>
        <p:spPr>
          <a:xfrm>
            <a:off x="6145042" y="4199240"/>
            <a:ext cx="1828236" cy="2074625"/>
          </a:xfrm>
          <a:prstGeom prst="rect">
            <a:avLst/>
          </a:prstGeom>
        </p:spPr>
      </p:pic>
      <p:pic>
        <p:nvPicPr>
          <p:cNvPr id="5" name="Picture 4">
            <a:extLst>
              <a:ext uri="{FF2B5EF4-FFF2-40B4-BE49-F238E27FC236}">
                <a16:creationId xmlns:a16="http://schemas.microsoft.com/office/drawing/2014/main" id="{CC9F668C-D69E-9450-C013-568DAB3F45A8}"/>
              </a:ext>
            </a:extLst>
          </p:cNvPr>
          <p:cNvPicPr>
            <a:picLocks noChangeAspect="1"/>
          </p:cNvPicPr>
          <p:nvPr/>
        </p:nvPicPr>
        <p:blipFill>
          <a:blip r:embed="rId6"/>
          <a:stretch>
            <a:fillRect/>
          </a:stretch>
        </p:blipFill>
        <p:spPr>
          <a:xfrm>
            <a:off x="10240040" y="4191250"/>
            <a:ext cx="1818199" cy="2054341"/>
          </a:xfrm>
          <a:prstGeom prst="rect">
            <a:avLst/>
          </a:prstGeom>
        </p:spPr>
      </p:pic>
      <p:pic>
        <p:nvPicPr>
          <p:cNvPr id="6" name="Picture 5">
            <a:extLst>
              <a:ext uri="{FF2B5EF4-FFF2-40B4-BE49-F238E27FC236}">
                <a16:creationId xmlns:a16="http://schemas.microsoft.com/office/drawing/2014/main" id="{E8914AF5-4F9A-701B-0545-66D4166BCF87}"/>
              </a:ext>
            </a:extLst>
          </p:cNvPr>
          <p:cNvPicPr>
            <a:picLocks noChangeAspect="1"/>
          </p:cNvPicPr>
          <p:nvPr/>
        </p:nvPicPr>
        <p:blipFill>
          <a:blip r:embed="rId7"/>
          <a:stretch>
            <a:fillRect/>
          </a:stretch>
        </p:blipFill>
        <p:spPr>
          <a:xfrm>
            <a:off x="8260098" y="4244814"/>
            <a:ext cx="1799275" cy="2027443"/>
          </a:xfrm>
          <a:prstGeom prst="rect">
            <a:avLst/>
          </a:prstGeom>
        </p:spPr>
      </p:pic>
      <p:pic>
        <p:nvPicPr>
          <p:cNvPr id="7" name="Content Placeholder 4" descr="Aerial view of a street with cars and trees&#10;&#10;Description automatically generated">
            <a:extLst>
              <a:ext uri="{FF2B5EF4-FFF2-40B4-BE49-F238E27FC236}">
                <a16:creationId xmlns:a16="http://schemas.microsoft.com/office/drawing/2014/main" id="{A87C8596-2708-81F2-536B-B74F92E7A0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70865" y="1685756"/>
            <a:ext cx="1751225" cy="1992864"/>
          </a:xfrm>
          <a:prstGeom prst="rect">
            <a:avLst/>
          </a:prstGeom>
        </p:spPr>
      </p:pic>
      <p:pic>
        <p:nvPicPr>
          <p:cNvPr id="8" name="Picture 7" descr="An aerial view of a street with trees&#10;&#10;Description automatically generated">
            <a:extLst>
              <a:ext uri="{FF2B5EF4-FFF2-40B4-BE49-F238E27FC236}">
                <a16:creationId xmlns:a16="http://schemas.microsoft.com/office/drawing/2014/main" id="{B8E0341B-3AE9-C31A-29BC-063B9BB292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831" y="1644529"/>
            <a:ext cx="1751225" cy="1992864"/>
          </a:xfrm>
          <a:prstGeom prst="rect">
            <a:avLst/>
          </a:prstGeom>
        </p:spPr>
      </p:pic>
      <p:pic>
        <p:nvPicPr>
          <p:cNvPr id="9" name="Picture 8" descr="A aerial view of buildings and trees&#10;&#10;Description automatically generated">
            <a:extLst>
              <a:ext uri="{FF2B5EF4-FFF2-40B4-BE49-F238E27FC236}">
                <a16:creationId xmlns:a16="http://schemas.microsoft.com/office/drawing/2014/main" id="{94A6F37E-ECCB-52F3-1AE9-E16AA8842E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3385" y="1685757"/>
            <a:ext cx="1751225" cy="1992864"/>
          </a:xfrm>
          <a:prstGeom prst="rect">
            <a:avLst/>
          </a:prstGeom>
        </p:spPr>
      </p:pic>
      <p:pic>
        <p:nvPicPr>
          <p:cNvPr id="10" name="Picture 9" descr="A train on the street&#10;&#10;Description automatically generated">
            <a:extLst>
              <a:ext uri="{FF2B5EF4-FFF2-40B4-BE49-F238E27FC236}">
                <a16:creationId xmlns:a16="http://schemas.microsoft.com/office/drawing/2014/main" id="{D45693A8-175C-CD30-5043-A1F41291BE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27125" y="1685755"/>
            <a:ext cx="1751225" cy="1992864"/>
          </a:xfrm>
          <a:prstGeom prst="rect">
            <a:avLst/>
          </a:prstGeom>
        </p:spPr>
      </p:pic>
      <p:pic>
        <p:nvPicPr>
          <p:cNvPr id="11" name="Picture 10" descr="An aerial view of a street with buildings and cars&#10;&#10;Description automatically generated">
            <a:extLst>
              <a:ext uri="{FF2B5EF4-FFF2-40B4-BE49-F238E27FC236}">
                <a16:creationId xmlns:a16="http://schemas.microsoft.com/office/drawing/2014/main" id="{2A3F5381-B450-F890-C45C-37FD7F9F25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73528" y="1685797"/>
            <a:ext cx="1751225" cy="1992864"/>
          </a:xfrm>
          <a:prstGeom prst="rect">
            <a:avLst/>
          </a:prstGeom>
        </p:spPr>
      </p:pic>
      <p:pic>
        <p:nvPicPr>
          <p:cNvPr id="12" name="Picture 11" descr="A car parked on the street&#10;&#10;Description automatically generated">
            <a:extLst>
              <a:ext uri="{FF2B5EF4-FFF2-40B4-BE49-F238E27FC236}">
                <a16:creationId xmlns:a16="http://schemas.microsoft.com/office/drawing/2014/main" id="{B0235CE4-23F8-1341-72B2-F8199BBBE3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7531" y="1685757"/>
            <a:ext cx="1751225" cy="1992864"/>
          </a:xfrm>
          <a:prstGeom prst="rect">
            <a:avLst/>
          </a:prstGeom>
        </p:spPr>
      </p:pic>
      <p:pic>
        <p:nvPicPr>
          <p:cNvPr id="13" name="Picture 12">
            <a:extLst>
              <a:ext uri="{FF2B5EF4-FFF2-40B4-BE49-F238E27FC236}">
                <a16:creationId xmlns:a16="http://schemas.microsoft.com/office/drawing/2014/main" id="{55C2CCC7-4FD7-D537-E684-0195A74A82BD}"/>
              </a:ext>
            </a:extLst>
          </p:cNvPr>
          <p:cNvPicPr>
            <a:picLocks noChangeAspect="1"/>
          </p:cNvPicPr>
          <p:nvPr/>
        </p:nvPicPr>
        <p:blipFill>
          <a:blip r:embed="rId14"/>
          <a:stretch>
            <a:fillRect/>
          </a:stretch>
        </p:blipFill>
        <p:spPr>
          <a:xfrm>
            <a:off x="154862" y="4213820"/>
            <a:ext cx="1818199" cy="2063141"/>
          </a:xfrm>
          <a:prstGeom prst="rect">
            <a:avLst/>
          </a:prstGeom>
        </p:spPr>
      </p:pic>
      <p:sp>
        <p:nvSpPr>
          <p:cNvPr id="14" name="Title 1">
            <a:extLst>
              <a:ext uri="{FF2B5EF4-FFF2-40B4-BE49-F238E27FC236}">
                <a16:creationId xmlns:a16="http://schemas.microsoft.com/office/drawing/2014/main" id="{3E648165-544D-3871-3C3D-D4D0194E7481}"/>
              </a:ext>
            </a:extLst>
          </p:cNvPr>
          <p:cNvSpPr txBox="1">
            <a:spLocks/>
          </p:cNvSpPr>
          <p:nvPr/>
        </p:nvSpPr>
        <p:spPr>
          <a:xfrm>
            <a:off x="838200" y="177837"/>
            <a:ext cx="10515600" cy="99533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Open Sans Bold" panose="020B0806030504020204" pitchFamily="34" charset="0"/>
                <a:ea typeface="Open Sans Bold" panose="020B0806030504020204" pitchFamily="34" charset="0"/>
                <a:cs typeface="Open Sans Bold" panose="020B0806030504020204" pitchFamily="34" charset="0"/>
              </a:rPr>
              <a:t>ANNOTATING VEGETATION/FOLIAGE DATA ON AERIAL IMAGES</a:t>
            </a:r>
          </a:p>
        </p:txBody>
      </p:sp>
    </p:spTree>
    <p:extLst>
      <p:ext uri="{BB962C8B-B14F-4D97-AF65-F5344CB8AC3E}">
        <p14:creationId xmlns:p14="http://schemas.microsoft.com/office/powerpoint/2010/main" val="689638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screenshot of a computer screen&#10;&#10;Description automatically generated">
            <a:extLst>
              <a:ext uri="{FF2B5EF4-FFF2-40B4-BE49-F238E27FC236}">
                <a16:creationId xmlns:a16="http://schemas.microsoft.com/office/drawing/2014/main" id="{E674BF75-5BCC-B1C0-12A1-1E023658C0BF}"/>
              </a:ext>
            </a:extLst>
          </p:cNvPr>
          <p:cNvPicPr>
            <a:picLocks noChangeAspect="1"/>
          </p:cNvPicPr>
          <p:nvPr/>
        </p:nvPicPr>
        <p:blipFill rotWithShape="1">
          <a:blip r:embed="rId3">
            <a:extLst>
              <a:ext uri="{28A0092B-C50C-407E-A947-70E740481C1C}">
                <a14:useLocalDpi xmlns:a14="http://schemas.microsoft.com/office/drawing/2010/main" val="0"/>
              </a:ext>
            </a:extLst>
          </a:blip>
          <a:srcRect l="1680" r="1877" b="1"/>
          <a:stretch/>
        </p:blipFill>
        <p:spPr>
          <a:xfrm>
            <a:off x="20" y="10"/>
            <a:ext cx="12191980" cy="6400790"/>
          </a:xfrm>
          <a:prstGeom prst="rect">
            <a:avLst/>
          </a:prstGeom>
        </p:spPr>
      </p:pic>
      <p:sp>
        <p:nvSpPr>
          <p:cNvPr id="3" name="Title 1">
            <a:extLst>
              <a:ext uri="{FF2B5EF4-FFF2-40B4-BE49-F238E27FC236}">
                <a16:creationId xmlns:a16="http://schemas.microsoft.com/office/drawing/2014/main" id="{F6695331-4FDC-D3F8-B239-FD6201E60388}"/>
              </a:ext>
            </a:extLst>
          </p:cNvPr>
          <p:cNvSpPr txBox="1">
            <a:spLocks/>
          </p:cNvSpPr>
          <p:nvPr/>
        </p:nvSpPr>
        <p:spPr>
          <a:xfrm>
            <a:off x="523875" y="4445370"/>
            <a:ext cx="11210925" cy="644423"/>
          </a:xfrm>
          <a:custGeom>
            <a:avLst/>
            <a:gdLst>
              <a:gd name="connsiteX0" fmla="*/ 0 w 11210925"/>
              <a:gd name="connsiteY0" fmla="*/ 0 h 644423"/>
              <a:gd name="connsiteX1" fmla="*/ 547357 w 11210925"/>
              <a:gd name="connsiteY1" fmla="*/ 0 h 644423"/>
              <a:gd name="connsiteX2" fmla="*/ 982605 w 11210925"/>
              <a:gd name="connsiteY2" fmla="*/ 0 h 644423"/>
              <a:gd name="connsiteX3" fmla="*/ 1417852 w 11210925"/>
              <a:gd name="connsiteY3" fmla="*/ 0 h 644423"/>
              <a:gd name="connsiteX4" fmla="*/ 2189428 w 11210925"/>
              <a:gd name="connsiteY4" fmla="*/ 0 h 644423"/>
              <a:gd name="connsiteX5" fmla="*/ 2961003 w 11210925"/>
              <a:gd name="connsiteY5" fmla="*/ 0 h 644423"/>
              <a:gd name="connsiteX6" fmla="*/ 3284142 w 11210925"/>
              <a:gd name="connsiteY6" fmla="*/ 0 h 644423"/>
              <a:gd name="connsiteX7" fmla="*/ 3719389 w 11210925"/>
              <a:gd name="connsiteY7" fmla="*/ 0 h 644423"/>
              <a:gd name="connsiteX8" fmla="*/ 4603074 w 11210925"/>
              <a:gd name="connsiteY8" fmla="*/ 0 h 644423"/>
              <a:gd name="connsiteX9" fmla="*/ 5374649 w 11210925"/>
              <a:gd name="connsiteY9" fmla="*/ 0 h 644423"/>
              <a:gd name="connsiteX10" fmla="*/ 6258334 w 11210925"/>
              <a:gd name="connsiteY10" fmla="*/ 0 h 644423"/>
              <a:gd name="connsiteX11" fmla="*/ 6581472 w 11210925"/>
              <a:gd name="connsiteY11" fmla="*/ 0 h 644423"/>
              <a:gd name="connsiteX12" fmla="*/ 6904611 w 11210925"/>
              <a:gd name="connsiteY12" fmla="*/ 0 h 644423"/>
              <a:gd name="connsiteX13" fmla="*/ 7788296 w 11210925"/>
              <a:gd name="connsiteY13" fmla="*/ 0 h 644423"/>
              <a:gd name="connsiteX14" fmla="*/ 8335652 w 11210925"/>
              <a:gd name="connsiteY14" fmla="*/ 0 h 644423"/>
              <a:gd name="connsiteX15" fmla="*/ 8658791 w 11210925"/>
              <a:gd name="connsiteY15" fmla="*/ 0 h 644423"/>
              <a:gd name="connsiteX16" fmla="*/ 9318257 w 11210925"/>
              <a:gd name="connsiteY16" fmla="*/ 0 h 644423"/>
              <a:gd name="connsiteX17" fmla="*/ 10201942 w 11210925"/>
              <a:gd name="connsiteY17" fmla="*/ 0 h 644423"/>
              <a:gd name="connsiteX18" fmla="*/ 10637189 w 11210925"/>
              <a:gd name="connsiteY18" fmla="*/ 0 h 644423"/>
              <a:gd name="connsiteX19" fmla="*/ 11210925 w 11210925"/>
              <a:gd name="connsiteY19" fmla="*/ 0 h 644423"/>
              <a:gd name="connsiteX20" fmla="*/ 11210925 w 11210925"/>
              <a:gd name="connsiteY20" fmla="*/ 644423 h 644423"/>
              <a:gd name="connsiteX21" fmla="*/ 10327240 w 11210925"/>
              <a:gd name="connsiteY21" fmla="*/ 644423 h 644423"/>
              <a:gd name="connsiteX22" fmla="*/ 9555665 w 11210925"/>
              <a:gd name="connsiteY22" fmla="*/ 644423 h 644423"/>
              <a:gd name="connsiteX23" fmla="*/ 9120417 w 11210925"/>
              <a:gd name="connsiteY23" fmla="*/ 644423 h 644423"/>
              <a:gd name="connsiteX24" fmla="*/ 8348842 w 11210925"/>
              <a:gd name="connsiteY24" fmla="*/ 644423 h 644423"/>
              <a:gd name="connsiteX25" fmla="*/ 7577266 w 11210925"/>
              <a:gd name="connsiteY25" fmla="*/ 644423 h 644423"/>
              <a:gd name="connsiteX26" fmla="*/ 6693582 w 11210925"/>
              <a:gd name="connsiteY26" fmla="*/ 644423 h 644423"/>
              <a:gd name="connsiteX27" fmla="*/ 6146225 w 11210925"/>
              <a:gd name="connsiteY27" fmla="*/ 644423 h 644423"/>
              <a:gd name="connsiteX28" fmla="*/ 5710977 w 11210925"/>
              <a:gd name="connsiteY28" fmla="*/ 644423 h 644423"/>
              <a:gd name="connsiteX29" fmla="*/ 4939402 w 11210925"/>
              <a:gd name="connsiteY29" fmla="*/ 644423 h 644423"/>
              <a:gd name="connsiteX30" fmla="*/ 4055717 w 11210925"/>
              <a:gd name="connsiteY30" fmla="*/ 644423 h 644423"/>
              <a:gd name="connsiteX31" fmla="*/ 3508360 w 11210925"/>
              <a:gd name="connsiteY31" fmla="*/ 644423 h 644423"/>
              <a:gd name="connsiteX32" fmla="*/ 2848894 w 11210925"/>
              <a:gd name="connsiteY32" fmla="*/ 644423 h 644423"/>
              <a:gd name="connsiteX33" fmla="*/ 1965209 w 11210925"/>
              <a:gd name="connsiteY33" fmla="*/ 644423 h 644423"/>
              <a:gd name="connsiteX34" fmla="*/ 1193634 w 11210925"/>
              <a:gd name="connsiteY34" fmla="*/ 644423 h 644423"/>
              <a:gd name="connsiteX35" fmla="*/ 758386 w 11210925"/>
              <a:gd name="connsiteY35" fmla="*/ 644423 h 644423"/>
              <a:gd name="connsiteX36" fmla="*/ 0 w 11210925"/>
              <a:gd name="connsiteY36" fmla="*/ 644423 h 644423"/>
              <a:gd name="connsiteX37" fmla="*/ 0 w 11210925"/>
              <a:gd name="connsiteY37" fmla="*/ 0 h 64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210925" h="644423" fill="none" extrusionOk="0">
                <a:moveTo>
                  <a:pt x="0" y="0"/>
                </a:moveTo>
                <a:cubicBezTo>
                  <a:pt x="240005" y="-26415"/>
                  <a:pt x="322164" y="-12126"/>
                  <a:pt x="547357" y="0"/>
                </a:cubicBezTo>
                <a:cubicBezTo>
                  <a:pt x="772550" y="12126"/>
                  <a:pt x="856956" y="-16154"/>
                  <a:pt x="982605" y="0"/>
                </a:cubicBezTo>
                <a:cubicBezTo>
                  <a:pt x="1108254" y="16154"/>
                  <a:pt x="1296952" y="18177"/>
                  <a:pt x="1417852" y="0"/>
                </a:cubicBezTo>
                <a:cubicBezTo>
                  <a:pt x="1538752" y="-18177"/>
                  <a:pt x="1925982" y="-12109"/>
                  <a:pt x="2189428" y="0"/>
                </a:cubicBezTo>
                <a:cubicBezTo>
                  <a:pt x="2452874" y="12109"/>
                  <a:pt x="2763296" y="11722"/>
                  <a:pt x="2961003" y="0"/>
                </a:cubicBezTo>
                <a:cubicBezTo>
                  <a:pt x="3158710" y="-11722"/>
                  <a:pt x="3127967" y="-930"/>
                  <a:pt x="3284142" y="0"/>
                </a:cubicBezTo>
                <a:cubicBezTo>
                  <a:pt x="3440317" y="930"/>
                  <a:pt x="3548985" y="-6307"/>
                  <a:pt x="3719389" y="0"/>
                </a:cubicBezTo>
                <a:cubicBezTo>
                  <a:pt x="3889793" y="6307"/>
                  <a:pt x="4283850" y="-15654"/>
                  <a:pt x="4603074" y="0"/>
                </a:cubicBezTo>
                <a:cubicBezTo>
                  <a:pt x="4922299" y="15654"/>
                  <a:pt x="5059478" y="-16554"/>
                  <a:pt x="5374649" y="0"/>
                </a:cubicBezTo>
                <a:cubicBezTo>
                  <a:pt x="5689821" y="16554"/>
                  <a:pt x="5838685" y="-8675"/>
                  <a:pt x="6258334" y="0"/>
                </a:cubicBezTo>
                <a:cubicBezTo>
                  <a:pt x="6677984" y="8675"/>
                  <a:pt x="6445454" y="9554"/>
                  <a:pt x="6581472" y="0"/>
                </a:cubicBezTo>
                <a:cubicBezTo>
                  <a:pt x="6717490" y="-9554"/>
                  <a:pt x="6778825" y="-11865"/>
                  <a:pt x="6904611" y="0"/>
                </a:cubicBezTo>
                <a:cubicBezTo>
                  <a:pt x="7030397" y="11865"/>
                  <a:pt x="7511584" y="8895"/>
                  <a:pt x="7788296" y="0"/>
                </a:cubicBezTo>
                <a:cubicBezTo>
                  <a:pt x="8065008" y="-8895"/>
                  <a:pt x="8063710" y="15443"/>
                  <a:pt x="8335652" y="0"/>
                </a:cubicBezTo>
                <a:cubicBezTo>
                  <a:pt x="8607594" y="-15443"/>
                  <a:pt x="8533930" y="7188"/>
                  <a:pt x="8658791" y="0"/>
                </a:cubicBezTo>
                <a:cubicBezTo>
                  <a:pt x="8783652" y="-7188"/>
                  <a:pt x="9094536" y="26016"/>
                  <a:pt x="9318257" y="0"/>
                </a:cubicBezTo>
                <a:cubicBezTo>
                  <a:pt x="9541978" y="-26016"/>
                  <a:pt x="10023537" y="-8834"/>
                  <a:pt x="10201942" y="0"/>
                </a:cubicBezTo>
                <a:cubicBezTo>
                  <a:pt x="10380347" y="8834"/>
                  <a:pt x="10469938" y="-16358"/>
                  <a:pt x="10637189" y="0"/>
                </a:cubicBezTo>
                <a:cubicBezTo>
                  <a:pt x="10804440" y="16358"/>
                  <a:pt x="11093181" y="-15539"/>
                  <a:pt x="11210925" y="0"/>
                </a:cubicBezTo>
                <a:cubicBezTo>
                  <a:pt x="11206491" y="140529"/>
                  <a:pt x="11204663" y="405166"/>
                  <a:pt x="11210925" y="644423"/>
                </a:cubicBezTo>
                <a:cubicBezTo>
                  <a:pt x="10870412" y="608075"/>
                  <a:pt x="10535393" y="611655"/>
                  <a:pt x="10327240" y="644423"/>
                </a:cubicBezTo>
                <a:cubicBezTo>
                  <a:pt x="10119088" y="677191"/>
                  <a:pt x="9912063" y="682790"/>
                  <a:pt x="9555665" y="644423"/>
                </a:cubicBezTo>
                <a:cubicBezTo>
                  <a:pt x="9199267" y="606056"/>
                  <a:pt x="9261769" y="658895"/>
                  <a:pt x="9120417" y="644423"/>
                </a:cubicBezTo>
                <a:cubicBezTo>
                  <a:pt x="8979065" y="629951"/>
                  <a:pt x="8536788" y="653317"/>
                  <a:pt x="8348842" y="644423"/>
                </a:cubicBezTo>
                <a:cubicBezTo>
                  <a:pt x="8160897" y="635529"/>
                  <a:pt x="7882194" y="650364"/>
                  <a:pt x="7577266" y="644423"/>
                </a:cubicBezTo>
                <a:cubicBezTo>
                  <a:pt x="7272338" y="638482"/>
                  <a:pt x="7057363" y="669247"/>
                  <a:pt x="6693582" y="644423"/>
                </a:cubicBezTo>
                <a:cubicBezTo>
                  <a:pt x="6329801" y="619599"/>
                  <a:pt x="6256483" y="669369"/>
                  <a:pt x="6146225" y="644423"/>
                </a:cubicBezTo>
                <a:cubicBezTo>
                  <a:pt x="6035967" y="619477"/>
                  <a:pt x="5895341" y="655291"/>
                  <a:pt x="5710977" y="644423"/>
                </a:cubicBezTo>
                <a:cubicBezTo>
                  <a:pt x="5526613" y="633555"/>
                  <a:pt x="5325165" y="659704"/>
                  <a:pt x="4939402" y="644423"/>
                </a:cubicBezTo>
                <a:cubicBezTo>
                  <a:pt x="4553639" y="629142"/>
                  <a:pt x="4479466" y="609308"/>
                  <a:pt x="4055717" y="644423"/>
                </a:cubicBezTo>
                <a:cubicBezTo>
                  <a:pt x="3631969" y="679538"/>
                  <a:pt x="3637160" y="643617"/>
                  <a:pt x="3508360" y="644423"/>
                </a:cubicBezTo>
                <a:cubicBezTo>
                  <a:pt x="3379560" y="645229"/>
                  <a:pt x="3011302" y="672632"/>
                  <a:pt x="2848894" y="644423"/>
                </a:cubicBezTo>
                <a:cubicBezTo>
                  <a:pt x="2686486" y="616214"/>
                  <a:pt x="2200996" y="677877"/>
                  <a:pt x="1965209" y="644423"/>
                </a:cubicBezTo>
                <a:cubicBezTo>
                  <a:pt x="1729422" y="610969"/>
                  <a:pt x="1390551" y="680492"/>
                  <a:pt x="1193634" y="644423"/>
                </a:cubicBezTo>
                <a:cubicBezTo>
                  <a:pt x="996717" y="608354"/>
                  <a:pt x="858427" y="661307"/>
                  <a:pt x="758386" y="644423"/>
                </a:cubicBezTo>
                <a:cubicBezTo>
                  <a:pt x="658345" y="627539"/>
                  <a:pt x="275185" y="668945"/>
                  <a:pt x="0" y="644423"/>
                </a:cubicBezTo>
                <a:cubicBezTo>
                  <a:pt x="19094" y="331307"/>
                  <a:pt x="-4044" y="146471"/>
                  <a:pt x="0" y="0"/>
                </a:cubicBezTo>
                <a:close/>
              </a:path>
              <a:path w="11210925" h="644423" stroke="0" extrusionOk="0">
                <a:moveTo>
                  <a:pt x="0" y="0"/>
                </a:moveTo>
                <a:cubicBezTo>
                  <a:pt x="152029" y="-7612"/>
                  <a:pt x="358742" y="-19026"/>
                  <a:pt x="659466" y="0"/>
                </a:cubicBezTo>
                <a:cubicBezTo>
                  <a:pt x="960190" y="19026"/>
                  <a:pt x="980864" y="-3497"/>
                  <a:pt x="1094714" y="0"/>
                </a:cubicBezTo>
                <a:cubicBezTo>
                  <a:pt x="1208564" y="3497"/>
                  <a:pt x="1475443" y="26139"/>
                  <a:pt x="1642071" y="0"/>
                </a:cubicBezTo>
                <a:cubicBezTo>
                  <a:pt x="1808699" y="-26139"/>
                  <a:pt x="1983598" y="-26675"/>
                  <a:pt x="2301537" y="0"/>
                </a:cubicBezTo>
                <a:cubicBezTo>
                  <a:pt x="2619476" y="26675"/>
                  <a:pt x="2884326" y="19236"/>
                  <a:pt x="3185222" y="0"/>
                </a:cubicBezTo>
                <a:cubicBezTo>
                  <a:pt x="3486119" y="-19236"/>
                  <a:pt x="3418552" y="-67"/>
                  <a:pt x="3508360" y="0"/>
                </a:cubicBezTo>
                <a:cubicBezTo>
                  <a:pt x="3598168" y="67"/>
                  <a:pt x="3846182" y="30089"/>
                  <a:pt x="4167826" y="0"/>
                </a:cubicBezTo>
                <a:cubicBezTo>
                  <a:pt x="4489470" y="-30089"/>
                  <a:pt x="4573553" y="-24259"/>
                  <a:pt x="4715183" y="0"/>
                </a:cubicBezTo>
                <a:cubicBezTo>
                  <a:pt x="4856813" y="24259"/>
                  <a:pt x="5193868" y="-5805"/>
                  <a:pt x="5598868" y="0"/>
                </a:cubicBezTo>
                <a:cubicBezTo>
                  <a:pt x="6003869" y="5805"/>
                  <a:pt x="6135568" y="22454"/>
                  <a:pt x="6482553" y="0"/>
                </a:cubicBezTo>
                <a:cubicBezTo>
                  <a:pt x="6829538" y="-22454"/>
                  <a:pt x="6720800" y="2369"/>
                  <a:pt x="6805691" y="0"/>
                </a:cubicBezTo>
                <a:cubicBezTo>
                  <a:pt x="6890582" y="-2369"/>
                  <a:pt x="7061885" y="-4057"/>
                  <a:pt x="7240939" y="0"/>
                </a:cubicBezTo>
                <a:cubicBezTo>
                  <a:pt x="7419993" y="4057"/>
                  <a:pt x="7728784" y="-9825"/>
                  <a:pt x="8012514" y="0"/>
                </a:cubicBezTo>
                <a:cubicBezTo>
                  <a:pt x="8296244" y="9825"/>
                  <a:pt x="8667408" y="-6290"/>
                  <a:pt x="8896199" y="0"/>
                </a:cubicBezTo>
                <a:cubicBezTo>
                  <a:pt x="9124991" y="6290"/>
                  <a:pt x="9261783" y="-7202"/>
                  <a:pt x="9555665" y="0"/>
                </a:cubicBezTo>
                <a:cubicBezTo>
                  <a:pt x="9849547" y="7202"/>
                  <a:pt x="10083849" y="-14839"/>
                  <a:pt x="10327240" y="0"/>
                </a:cubicBezTo>
                <a:cubicBezTo>
                  <a:pt x="10570632" y="14839"/>
                  <a:pt x="10943973" y="-13034"/>
                  <a:pt x="11210925" y="0"/>
                </a:cubicBezTo>
                <a:cubicBezTo>
                  <a:pt x="11188049" y="246705"/>
                  <a:pt x="11207929" y="426970"/>
                  <a:pt x="11210925" y="644423"/>
                </a:cubicBezTo>
                <a:cubicBezTo>
                  <a:pt x="10866032" y="662128"/>
                  <a:pt x="10621503" y="627791"/>
                  <a:pt x="10327240" y="644423"/>
                </a:cubicBezTo>
                <a:cubicBezTo>
                  <a:pt x="10032978" y="661055"/>
                  <a:pt x="10159310" y="654621"/>
                  <a:pt x="10004102" y="644423"/>
                </a:cubicBezTo>
                <a:cubicBezTo>
                  <a:pt x="9848894" y="634225"/>
                  <a:pt x="9531344" y="664610"/>
                  <a:pt x="9120417" y="644423"/>
                </a:cubicBezTo>
                <a:cubicBezTo>
                  <a:pt x="8709490" y="624236"/>
                  <a:pt x="8604446" y="664128"/>
                  <a:pt x="8460951" y="644423"/>
                </a:cubicBezTo>
                <a:cubicBezTo>
                  <a:pt x="8317456" y="624718"/>
                  <a:pt x="8148478" y="624914"/>
                  <a:pt x="8025703" y="644423"/>
                </a:cubicBezTo>
                <a:cubicBezTo>
                  <a:pt x="7902928" y="663932"/>
                  <a:pt x="7388221" y="661910"/>
                  <a:pt x="7142019" y="644423"/>
                </a:cubicBezTo>
                <a:cubicBezTo>
                  <a:pt x="6895817" y="626936"/>
                  <a:pt x="6901023" y="632335"/>
                  <a:pt x="6818880" y="644423"/>
                </a:cubicBezTo>
                <a:cubicBezTo>
                  <a:pt x="6736737" y="656511"/>
                  <a:pt x="6586559" y="637011"/>
                  <a:pt x="6383633" y="644423"/>
                </a:cubicBezTo>
                <a:cubicBezTo>
                  <a:pt x="6180707" y="651835"/>
                  <a:pt x="5992312" y="617538"/>
                  <a:pt x="5724166" y="644423"/>
                </a:cubicBezTo>
                <a:cubicBezTo>
                  <a:pt x="5456020" y="671308"/>
                  <a:pt x="5476665" y="637332"/>
                  <a:pt x="5401028" y="644423"/>
                </a:cubicBezTo>
                <a:cubicBezTo>
                  <a:pt x="5325391" y="651514"/>
                  <a:pt x="5229577" y="645163"/>
                  <a:pt x="5077890" y="644423"/>
                </a:cubicBezTo>
                <a:cubicBezTo>
                  <a:pt x="4926203" y="643683"/>
                  <a:pt x="4617598" y="607607"/>
                  <a:pt x="4194205" y="644423"/>
                </a:cubicBezTo>
                <a:cubicBezTo>
                  <a:pt x="3770812" y="681239"/>
                  <a:pt x="3729260" y="634038"/>
                  <a:pt x="3534739" y="644423"/>
                </a:cubicBezTo>
                <a:cubicBezTo>
                  <a:pt x="3340218" y="654808"/>
                  <a:pt x="3237961" y="645226"/>
                  <a:pt x="3099491" y="644423"/>
                </a:cubicBezTo>
                <a:cubicBezTo>
                  <a:pt x="2961021" y="643620"/>
                  <a:pt x="2609035" y="628289"/>
                  <a:pt x="2215806" y="644423"/>
                </a:cubicBezTo>
                <a:cubicBezTo>
                  <a:pt x="1822577" y="660557"/>
                  <a:pt x="1690516" y="610047"/>
                  <a:pt x="1444231" y="644423"/>
                </a:cubicBezTo>
                <a:cubicBezTo>
                  <a:pt x="1197946" y="678799"/>
                  <a:pt x="1199287" y="637824"/>
                  <a:pt x="1121092" y="644423"/>
                </a:cubicBezTo>
                <a:cubicBezTo>
                  <a:pt x="1042897" y="651022"/>
                  <a:pt x="815571" y="663646"/>
                  <a:pt x="685845" y="644423"/>
                </a:cubicBezTo>
                <a:cubicBezTo>
                  <a:pt x="556119" y="625200"/>
                  <a:pt x="244908" y="617522"/>
                  <a:pt x="0" y="644423"/>
                </a:cubicBezTo>
                <a:cubicBezTo>
                  <a:pt x="17115" y="371327"/>
                  <a:pt x="-28373" y="172634"/>
                  <a:pt x="0" y="0"/>
                </a:cubicBezTo>
                <a:close/>
              </a:path>
            </a:pathLst>
          </a:custGeom>
          <a:solidFill>
            <a:schemeClr val="accent1">
              <a:alpha val="50000"/>
            </a:schemeClr>
          </a:solidFill>
          <a:ln>
            <a:solidFill>
              <a:schemeClr val="tx1"/>
            </a:solidFill>
            <a:extLst>
              <a:ext uri="{C807C97D-BFC1-408E-A445-0C87EB9F89A2}">
                <ask:lineSketchStyleProps xmlns:ask="http://schemas.microsoft.com/office/drawing/2018/sketchyshapes" sd="3967368536">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solidFill>
                  <a:schemeClr val="tx1">
                    <a:lumMod val="85000"/>
                    <a:lumOff val="15000"/>
                  </a:schemeClr>
                </a:solidFill>
                <a:latin typeface="Open Sans Bold" panose="020B0806030504020204" pitchFamily="34" charset="0"/>
                <a:ea typeface="Open Sans Bold" panose="020B0806030504020204" pitchFamily="34" charset="0"/>
                <a:cs typeface="Open Sans Bold" panose="020B0806030504020204" pitchFamily="34" charset="0"/>
              </a:rPr>
              <a:t>SPLIT THE SAMPLE DATA INTO TRAIN(70%)-VAL(20%)-TEST(10%)</a:t>
            </a:r>
          </a:p>
        </p:txBody>
      </p:sp>
    </p:spTree>
    <p:extLst>
      <p:ext uri="{BB962C8B-B14F-4D97-AF65-F5344CB8AC3E}">
        <p14:creationId xmlns:p14="http://schemas.microsoft.com/office/powerpoint/2010/main" val="3012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26">
            <a:extLst>
              <a:ext uri="{FF2B5EF4-FFF2-40B4-BE49-F238E27FC236}">
                <a16:creationId xmlns:a16="http://schemas.microsoft.com/office/drawing/2014/main" id="{4752FD7D-202B-3371-944A-A95CA11D0D63}"/>
              </a:ext>
            </a:extLst>
          </p:cNvPr>
          <p:cNvSpPr/>
          <p:nvPr/>
        </p:nvSpPr>
        <p:spPr>
          <a:xfrm>
            <a:off x="7814340" y="635727"/>
            <a:ext cx="2759874" cy="5697415"/>
          </a:xfrm>
          <a:solidFill>
            <a:schemeClr val="bg1">
              <a:lumMod val="85000"/>
            </a:schemeClr>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 name="Rectangle: Rounded Corners 25">
            <a:extLst>
              <a:ext uri="{FF2B5EF4-FFF2-40B4-BE49-F238E27FC236}">
                <a16:creationId xmlns:a16="http://schemas.microsoft.com/office/drawing/2014/main" id="{71757A85-9DAE-79BD-3306-398AF767A872}"/>
              </a:ext>
            </a:extLst>
          </p:cNvPr>
          <p:cNvSpPr/>
          <p:nvPr/>
        </p:nvSpPr>
        <p:spPr>
          <a:xfrm>
            <a:off x="4930463" y="635726"/>
            <a:ext cx="2759874" cy="5697415"/>
          </a:xfrm>
          <a:solidFill>
            <a:schemeClr val="bg1">
              <a:lumMod val="85000"/>
            </a:schemeClr>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BDB54156-1580-DDBC-3745-E8EC4ACC6F10}"/>
              </a:ext>
            </a:extLst>
          </p:cNvPr>
          <p:cNvSpPr/>
          <p:nvPr/>
        </p:nvSpPr>
        <p:spPr>
          <a:xfrm>
            <a:off x="2034865" y="647448"/>
            <a:ext cx="2759874" cy="5697415"/>
          </a:xfrm>
          <a:custGeom>
            <a:avLst/>
            <a:gdLst>
              <a:gd name="connsiteX0" fmla="*/ 0 w 2759874"/>
              <a:gd name="connsiteY0" fmla="*/ 459988 h 5697415"/>
              <a:gd name="connsiteX1" fmla="*/ 459988 w 2759874"/>
              <a:gd name="connsiteY1" fmla="*/ 0 h 5697415"/>
              <a:gd name="connsiteX2" fmla="*/ 901564 w 2759874"/>
              <a:gd name="connsiteY2" fmla="*/ 0 h 5697415"/>
              <a:gd name="connsiteX3" fmla="*/ 1343139 w 2759874"/>
              <a:gd name="connsiteY3" fmla="*/ 0 h 5697415"/>
              <a:gd name="connsiteX4" fmla="*/ 1803114 w 2759874"/>
              <a:gd name="connsiteY4" fmla="*/ 0 h 5697415"/>
              <a:gd name="connsiteX5" fmla="*/ 2299886 w 2759874"/>
              <a:gd name="connsiteY5" fmla="*/ 0 h 5697415"/>
              <a:gd name="connsiteX6" fmla="*/ 2759874 w 2759874"/>
              <a:gd name="connsiteY6" fmla="*/ 459988 h 5697415"/>
              <a:gd name="connsiteX7" fmla="*/ 2759874 w 2759874"/>
              <a:gd name="connsiteY7" fmla="*/ 1009393 h 5697415"/>
              <a:gd name="connsiteX8" fmla="*/ 2759874 w 2759874"/>
              <a:gd name="connsiteY8" fmla="*/ 1606573 h 5697415"/>
              <a:gd name="connsiteX9" fmla="*/ 2759874 w 2759874"/>
              <a:gd name="connsiteY9" fmla="*/ 2155979 h 5697415"/>
              <a:gd name="connsiteX10" fmla="*/ 2759874 w 2759874"/>
              <a:gd name="connsiteY10" fmla="*/ 2705384 h 5697415"/>
              <a:gd name="connsiteX11" fmla="*/ 2759874 w 2759874"/>
              <a:gd name="connsiteY11" fmla="*/ 3207015 h 5697415"/>
              <a:gd name="connsiteX12" fmla="*/ 2759874 w 2759874"/>
              <a:gd name="connsiteY12" fmla="*/ 3756421 h 5697415"/>
              <a:gd name="connsiteX13" fmla="*/ 2759874 w 2759874"/>
              <a:gd name="connsiteY13" fmla="*/ 4258052 h 5697415"/>
              <a:gd name="connsiteX14" fmla="*/ 2759874 w 2759874"/>
              <a:gd name="connsiteY14" fmla="*/ 5237427 h 5697415"/>
              <a:gd name="connsiteX15" fmla="*/ 2299886 w 2759874"/>
              <a:gd name="connsiteY15" fmla="*/ 5697415 h 5697415"/>
              <a:gd name="connsiteX16" fmla="*/ 1803114 w 2759874"/>
              <a:gd name="connsiteY16" fmla="*/ 5697415 h 5697415"/>
              <a:gd name="connsiteX17" fmla="*/ 1398336 w 2759874"/>
              <a:gd name="connsiteY17" fmla="*/ 5697415 h 5697415"/>
              <a:gd name="connsiteX18" fmla="*/ 975159 w 2759874"/>
              <a:gd name="connsiteY18" fmla="*/ 5697415 h 5697415"/>
              <a:gd name="connsiteX19" fmla="*/ 459988 w 2759874"/>
              <a:gd name="connsiteY19" fmla="*/ 5697415 h 5697415"/>
              <a:gd name="connsiteX20" fmla="*/ 0 w 2759874"/>
              <a:gd name="connsiteY20" fmla="*/ 5237427 h 5697415"/>
              <a:gd name="connsiteX21" fmla="*/ 0 w 2759874"/>
              <a:gd name="connsiteY21" fmla="*/ 4544698 h 5697415"/>
              <a:gd name="connsiteX22" fmla="*/ 0 w 2759874"/>
              <a:gd name="connsiteY22" fmla="*/ 3947518 h 5697415"/>
              <a:gd name="connsiteX23" fmla="*/ 0 w 2759874"/>
              <a:gd name="connsiteY23" fmla="*/ 3445887 h 5697415"/>
              <a:gd name="connsiteX24" fmla="*/ 0 w 2759874"/>
              <a:gd name="connsiteY24" fmla="*/ 2753159 h 5697415"/>
              <a:gd name="connsiteX25" fmla="*/ 0 w 2759874"/>
              <a:gd name="connsiteY25" fmla="*/ 2108204 h 5697415"/>
              <a:gd name="connsiteX26" fmla="*/ 0 w 2759874"/>
              <a:gd name="connsiteY26" fmla="*/ 1463250 h 5697415"/>
              <a:gd name="connsiteX27" fmla="*/ 0 w 2759874"/>
              <a:gd name="connsiteY27" fmla="*/ 459988 h 56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59874" h="5697415" fill="none" extrusionOk="0">
                <a:moveTo>
                  <a:pt x="0" y="459988"/>
                </a:moveTo>
                <a:cubicBezTo>
                  <a:pt x="56319" y="189324"/>
                  <a:pt x="194821" y="11904"/>
                  <a:pt x="459988" y="0"/>
                </a:cubicBezTo>
                <a:cubicBezTo>
                  <a:pt x="553745" y="-47680"/>
                  <a:pt x="732190" y="28049"/>
                  <a:pt x="901564" y="0"/>
                </a:cubicBezTo>
                <a:cubicBezTo>
                  <a:pt x="1070938" y="-28049"/>
                  <a:pt x="1236633" y="32492"/>
                  <a:pt x="1343139" y="0"/>
                </a:cubicBezTo>
                <a:cubicBezTo>
                  <a:pt x="1449646" y="-32492"/>
                  <a:pt x="1671791" y="9927"/>
                  <a:pt x="1803114" y="0"/>
                </a:cubicBezTo>
                <a:cubicBezTo>
                  <a:pt x="1934438" y="-9927"/>
                  <a:pt x="2098054" y="42960"/>
                  <a:pt x="2299886" y="0"/>
                </a:cubicBezTo>
                <a:cubicBezTo>
                  <a:pt x="2585908" y="51560"/>
                  <a:pt x="2745589" y="182183"/>
                  <a:pt x="2759874" y="459988"/>
                </a:cubicBezTo>
                <a:cubicBezTo>
                  <a:pt x="2824578" y="686298"/>
                  <a:pt x="2721048" y="756997"/>
                  <a:pt x="2759874" y="1009393"/>
                </a:cubicBezTo>
                <a:cubicBezTo>
                  <a:pt x="2798700" y="1261790"/>
                  <a:pt x="2726612" y="1373934"/>
                  <a:pt x="2759874" y="1606573"/>
                </a:cubicBezTo>
                <a:cubicBezTo>
                  <a:pt x="2793136" y="1839212"/>
                  <a:pt x="2737958" y="1944894"/>
                  <a:pt x="2759874" y="2155979"/>
                </a:cubicBezTo>
                <a:cubicBezTo>
                  <a:pt x="2781790" y="2367064"/>
                  <a:pt x="2713286" y="2519763"/>
                  <a:pt x="2759874" y="2705384"/>
                </a:cubicBezTo>
                <a:cubicBezTo>
                  <a:pt x="2806462" y="2891006"/>
                  <a:pt x="2740916" y="3055447"/>
                  <a:pt x="2759874" y="3207015"/>
                </a:cubicBezTo>
                <a:cubicBezTo>
                  <a:pt x="2778832" y="3358583"/>
                  <a:pt x="2753881" y="3492527"/>
                  <a:pt x="2759874" y="3756421"/>
                </a:cubicBezTo>
                <a:cubicBezTo>
                  <a:pt x="2765867" y="4020315"/>
                  <a:pt x="2747273" y="4071924"/>
                  <a:pt x="2759874" y="4258052"/>
                </a:cubicBezTo>
                <a:cubicBezTo>
                  <a:pt x="2772475" y="4444180"/>
                  <a:pt x="2758655" y="4968532"/>
                  <a:pt x="2759874" y="5237427"/>
                </a:cubicBezTo>
                <a:cubicBezTo>
                  <a:pt x="2783467" y="5499399"/>
                  <a:pt x="2580232" y="5737420"/>
                  <a:pt x="2299886" y="5697415"/>
                </a:cubicBezTo>
                <a:cubicBezTo>
                  <a:pt x="2054191" y="5707309"/>
                  <a:pt x="2011469" y="5675603"/>
                  <a:pt x="1803114" y="5697415"/>
                </a:cubicBezTo>
                <a:cubicBezTo>
                  <a:pt x="1594759" y="5719227"/>
                  <a:pt x="1481407" y="5653816"/>
                  <a:pt x="1398336" y="5697415"/>
                </a:cubicBezTo>
                <a:cubicBezTo>
                  <a:pt x="1315265" y="5741014"/>
                  <a:pt x="1076103" y="5695019"/>
                  <a:pt x="975159" y="5697415"/>
                </a:cubicBezTo>
                <a:cubicBezTo>
                  <a:pt x="874215" y="5699811"/>
                  <a:pt x="603994" y="5682592"/>
                  <a:pt x="459988" y="5697415"/>
                </a:cubicBezTo>
                <a:cubicBezTo>
                  <a:pt x="264569" y="5692851"/>
                  <a:pt x="9890" y="5453820"/>
                  <a:pt x="0" y="5237427"/>
                </a:cubicBezTo>
                <a:cubicBezTo>
                  <a:pt x="-65236" y="5085413"/>
                  <a:pt x="3485" y="4735126"/>
                  <a:pt x="0" y="4544698"/>
                </a:cubicBezTo>
                <a:cubicBezTo>
                  <a:pt x="-3485" y="4354270"/>
                  <a:pt x="38143" y="4203560"/>
                  <a:pt x="0" y="3947518"/>
                </a:cubicBezTo>
                <a:cubicBezTo>
                  <a:pt x="-38143" y="3691476"/>
                  <a:pt x="23340" y="3634538"/>
                  <a:pt x="0" y="3445887"/>
                </a:cubicBezTo>
                <a:cubicBezTo>
                  <a:pt x="-23340" y="3257236"/>
                  <a:pt x="29359" y="2959124"/>
                  <a:pt x="0" y="2753159"/>
                </a:cubicBezTo>
                <a:cubicBezTo>
                  <a:pt x="-29359" y="2547194"/>
                  <a:pt x="43317" y="2245699"/>
                  <a:pt x="0" y="2108204"/>
                </a:cubicBezTo>
                <a:cubicBezTo>
                  <a:pt x="-43317" y="1970710"/>
                  <a:pt x="12245" y="1718566"/>
                  <a:pt x="0" y="1463250"/>
                </a:cubicBezTo>
                <a:cubicBezTo>
                  <a:pt x="-12245" y="1207934"/>
                  <a:pt x="63139" y="883405"/>
                  <a:pt x="0" y="459988"/>
                </a:cubicBezTo>
                <a:close/>
              </a:path>
              <a:path w="2759874" h="5697415" stroke="0" extrusionOk="0">
                <a:moveTo>
                  <a:pt x="0" y="459988"/>
                </a:moveTo>
                <a:cubicBezTo>
                  <a:pt x="-35124" y="153439"/>
                  <a:pt x="235166" y="59191"/>
                  <a:pt x="459988" y="0"/>
                </a:cubicBezTo>
                <a:cubicBezTo>
                  <a:pt x="575487" y="-21783"/>
                  <a:pt x="811863" y="49242"/>
                  <a:pt x="919963" y="0"/>
                </a:cubicBezTo>
                <a:cubicBezTo>
                  <a:pt x="1028063" y="-49242"/>
                  <a:pt x="1237507" y="18479"/>
                  <a:pt x="1361538" y="0"/>
                </a:cubicBezTo>
                <a:cubicBezTo>
                  <a:pt x="1485570" y="-18479"/>
                  <a:pt x="1669587" y="28389"/>
                  <a:pt x="1839912" y="0"/>
                </a:cubicBezTo>
                <a:cubicBezTo>
                  <a:pt x="2010237" y="-28389"/>
                  <a:pt x="2206373" y="5072"/>
                  <a:pt x="2299886" y="0"/>
                </a:cubicBezTo>
                <a:cubicBezTo>
                  <a:pt x="2557828" y="16255"/>
                  <a:pt x="2775387" y="230413"/>
                  <a:pt x="2759874" y="459988"/>
                </a:cubicBezTo>
                <a:cubicBezTo>
                  <a:pt x="2789749" y="628038"/>
                  <a:pt x="2721121" y="735300"/>
                  <a:pt x="2759874" y="913845"/>
                </a:cubicBezTo>
                <a:cubicBezTo>
                  <a:pt x="2798627" y="1092390"/>
                  <a:pt x="2749392" y="1259455"/>
                  <a:pt x="2759874" y="1558799"/>
                </a:cubicBezTo>
                <a:cubicBezTo>
                  <a:pt x="2770356" y="1858143"/>
                  <a:pt x="2724859" y="1970803"/>
                  <a:pt x="2759874" y="2108204"/>
                </a:cubicBezTo>
                <a:cubicBezTo>
                  <a:pt x="2794889" y="2245605"/>
                  <a:pt x="2713595" y="2465662"/>
                  <a:pt x="2759874" y="2657610"/>
                </a:cubicBezTo>
                <a:cubicBezTo>
                  <a:pt x="2806153" y="2849558"/>
                  <a:pt x="2720625" y="3064377"/>
                  <a:pt x="2759874" y="3207015"/>
                </a:cubicBezTo>
                <a:cubicBezTo>
                  <a:pt x="2799123" y="3349654"/>
                  <a:pt x="2744008" y="3496311"/>
                  <a:pt x="2759874" y="3660872"/>
                </a:cubicBezTo>
                <a:cubicBezTo>
                  <a:pt x="2775740" y="3825433"/>
                  <a:pt x="2712215" y="3948913"/>
                  <a:pt x="2759874" y="4114729"/>
                </a:cubicBezTo>
                <a:cubicBezTo>
                  <a:pt x="2807533" y="4280545"/>
                  <a:pt x="2716301" y="4525565"/>
                  <a:pt x="2759874" y="4711909"/>
                </a:cubicBezTo>
                <a:cubicBezTo>
                  <a:pt x="2803447" y="4898253"/>
                  <a:pt x="2713700" y="5048974"/>
                  <a:pt x="2759874" y="5237427"/>
                </a:cubicBezTo>
                <a:cubicBezTo>
                  <a:pt x="2740824" y="5512058"/>
                  <a:pt x="2551277" y="5689799"/>
                  <a:pt x="2299886" y="5697415"/>
                </a:cubicBezTo>
                <a:cubicBezTo>
                  <a:pt x="2085680" y="5706010"/>
                  <a:pt x="2012806" y="5662301"/>
                  <a:pt x="1803114" y="5697415"/>
                </a:cubicBezTo>
                <a:cubicBezTo>
                  <a:pt x="1593422" y="5732529"/>
                  <a:pt x="1460037" y="5661784"/>
                  <a:pt x="1343139" y="5697415"/>
                </a:cubicBezTo>
                <a:cubicBezTo>
                  <a:pt x="1226242" y="5733046"/>
                  <a:pt x="1097669" y="5682401"/>
                  <a:pt x="938361" y="5697415"/>
                </a:cubicBezTo>
                <a:cubicBezTo>
                  <a:pt x="779053" y="5712429"/>
                  <a:pt x="558495" y="5689805"/>
                  <a:pt x="459988" y="5697415"/>
                </a:cubicBezTo>
                <a:cubicBezTo>
                  <a:pt x="200594" y="5697440"/>
                  <a:pt x="8970" y="5479541"/>
                  <a:pt x="0" y="5237427"/>
                </a:cubicBezTo>
                <a:cubicBezTo>
                  <a:pt x="-13264" y="5086045"/>
                  <a:pt x="10946" y="4766553"/>
                  <a:pt x="0" y="4592473"/>
                </a:cubicBezTo>
                <a:cubicBezTo>
                  <a:pt x="-10946" y="4418393"/>
                  <a:pt x="50551" y="4142113"/>
                  <a:pt x="0" y="3947518"/>
                </a:cubicBezTo>
                <a:cubicBezTo>
                  <a:pt x="-50551" y="3752924"/>
                  <a:pt x="44447" y="3599584"/>
                  <a:pt x="0" y="3350339"/>
                </a:cubicBezTo>
                <a:cubicBezTo>
                  <a:pt x="-44447" y="3101094"/>
                  <a:pt x="69970" y="3017981"/>
                  <a:pt x="0" y="2705384"/>
                </a:cubicBezTo>
                <a:cubicBezTo>
                  <a:pt x="-69970" y="2392788"/>
                  <a:pt x="23681" y="2206090"/>
                  <a:pt x="0" y="2060430"/>
                </a:cubicBezTo>
                <a:cubicBezTo>
                  <a:pt x="-23681" y="1914770"/>
                  <a:pt x="4001" y="1602063"/>
                  <a:pt x="0" y="1463250"/>
                </a:cubicBezTo>
                <a:cubicBezTo>
                  <a:pt x="-4001" y="1324437"/>
                  <a:pt x="14108" y="1102635"/>
                  <a:pt x="0" y="1009393"/>
                </a:cubicBezTo>
                <a:cubicBezTo>
                  <a:pt x="-14108" y="916151"/>
                  <a:pt x="37294" y="712603"/>
                  <a:pt x="0" y="459988"/>
                </a:cubicBezTo>
                <a:close/>
              </a:path>
            </a:pathLst>
          </a:custGeom>
          <a:solidFill>
            <a:schemeClr val="bg1">
              <a:lumMod val="85000"/>
            </a:schemeClr>
          </a:solidFill>
          <a:ln w="9525" cap="flat" cmpd="sng" algn="ctr">
            <a:solidFill>
              <a:schemeClr val="accent3"/>
            </a:solidFill>
            <a:prstDash val="solid"/>
            <a:round/>
            <a:headEnd type="none" w="med" len="med"/>
            <a:tailEnd type="none" w="med" len="med"/>
            <a:extLst>
              <a:ext uri="{C807C97D-BFC1-408E-A445-0C87EB9F89A2}">
                <ask:lineSketchStyleProps xmlns:ask="http://schemas.microsoft.com/office/drawing/2018/sketchyshapes" sd="3816809594">
                  <a:prstGeom prst="roundRect">
                    <a:avLst/>
                  </a:prstGeom>
                  <ask:type>
                    <ask:lineSketchScribble/>
                  </ask:type>
                </ask:lineSketchStyleProps>
              </a:ext>
            </a:extLst>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 name="Title 1">
            <a:extLst>
              <a:ext uri="{FF2B5EF4-FFF2-40B4-BE49-F238E27FC236}">
                <a16:creationId xmlns:a16="http://schemas.microsoft.com/office/drawing/2014/main" id="{56148730-313A-3781-C756-23C45B7DD1E1}"/>
              </a:ext>
            </a:extLst>
          </p:cNvPr>
          <p:cNvSpPr txBox="1">
            <a:spLocks/>
          </p:cNvSpPr>
          <p:nvPr/>
        </p:nvSpPr>
        <p:spPr>
          <a:xfrm>
            <a:off x="838200" y="71624"/>
            <a:ext cx="10515600" cy="779594"/>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Open Sans Bold" panose="020B0806030504020204" pitchFamily="34" charset="0"/>
                <a:ea typeface="Open Sans Bold" panose="020B0806030504020204" pitchFamily="34" charset="0"/>
                <a:cs typeface="Open Sans Bold" panose="020B0806030504020204" pitchFamily="34" charset="0"/>
              </a:rPr>
              <a:t>VALIDATION (ORIGINAL) VS VALIDATION WITH INFERENCE</a:t>
            </a:r>
          </a:p>
        </p:txBody>
      </p:sp>
      <p:pic>
        <p:nvPicPr>
          <p:cNvPr id="6" name="Content Placeholder 7" descr="A collage of images of buildings&#10;&#10;Description automatically generated">
            <a:extLst>
              <a:ext uri="{FF2B5EF4-FFF2-40B4-BE49-F238E27FC236}">
                <a16:creationId xmlns:a16="http://schemas.microsoft.com/office/drawing/2014/main" id="{CC79D381-C85A-5629-43C0-77957622E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885" y="3476864"/>
            <a:ext cx="2584573" cy="2584573"/>
          </a:xfrm>
          <a:prstGeom prst="rect">
            <a:avLst/>
          </a:prstGeom>
        </p:spPr>
      </p:pic>
      <p:pic>
        <p:nvPicPr>
          <p:cNvPr id="7" name="Picture 6" descr="A collage of a city&#10;&#10;Description automatically generated">
            <a:extLst>
              <a:ext uri="{FF2B5EF4-FFF2-40B4-BE49-F238E27FC236}">
                <a16:creationId xmlns:a16="http://schemas.microsoft.com/office/drawing/2014/main" id="{0B76B8E3-25A5-8F5A-8FEC-42EFFC9CB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6734" y="826596"/>
            <a:ext cx="2584573" cy="2584573"/>
          </a:xfrm>
          <a:prstGeom prst="rect">
            <a:avLst/>
          </a:prstGeom>
        </p:spPr>
      </p:pic>
      <p:pic>
        <p:nvPicPr>
          <p:cNvPr id="8" name="Picture 7" descr="A collage of a city&#10;&#10;Description automatically generated">
            <a:extLst>
              <a:ext uri="{FF2B5EF4-FFF2-40B4-BE49-F238E27FC236}">
                <a16:creationId xmlns:a16="http://schemas.microsoft.com/office/drawing/2014/main" id="{8EABF3D2-CC80-9FA5-E9C1-91E612BDA6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6735" y="3500674"/>
            <a:ext cx="2584572" cy="2584572"/>
          </a:xfrm>
          <a:prstGeom prst="rect">
            <a:avLst/>
          </a:prstGeom>
        </p:spPr>
      </p:pic>
      <p:pic>
        <p:nvPicPr>
          <p:cNvPr id="9" name="Picture 8" descr="A collage of a map of a city&#10;&#10;Description automatically generated">
            <a:extLst>
              <a:ext uri="{FF2B5EF4-FFF2-40B4-BE49-F238E27FC236}">
                <a16:creationId xmlns:a16="http://schemas.microsoft.com/office/drawing/2014/main" id="{D20761A8-87F3-5659-CDE2-2E319BC0E7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1037" y="826596"/>
            <a:ext cx="2584572" cy="2584572"/>
          </a:xfrm>
          <a:prstGeom prst="rect">
            <a:avLst/>
          </a:prstGeom>
        </p:spPr>
      </p:pic>
      <p:pic>
        <p:nvPicPr>
          <p:cNvPr id="10" name="Picture 9" descr="A collage of a map of buildings&#10;&#10;Description automatically generated">
            <a:extLst>
              <a:ext uri="{FF2B5EF4-FFF2-40B4-BE49-F238E27FC236}">
                <a16:creationId xmlns:a16="http://schemas.microsoft.com/office/drawing/2014/main" id="{B74DA6D5-15A2-049E-88A0-842557339C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1036" y="3500674"/>
            <a:ext cx="2584572" cy="2584572"/>
          </a:xfrm>
          <a:prstGeom prst="rect">
            <a:avLst/>
          </a:prstGeom>
        </p:spPr>
      </p:pic>
      <p:pic>
        <p:nvPicPr>
          <p:cNvPr id="11" name="Picture 10" descr="A collage of buildings and cars&#10;&#10;Description automatically generated">
            <a:extLst>
              <a:ext uri="{FF2B5EF4-FFF2-40B4-BE49-F238E27FC236}">
                <a16:creationId xmlns:a16="http://schemas.microsoft.com/office/drawing/2014/main" id="{C13E5093-F066-745A-E10F-38EA13C1FA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8886" y="826597"/>
            <a:ext cx="2584572" cy="2584572"/>
          </a:xfrm>
          <a:prstGeom prst="rect">
            <a:avLst/>
          </a:prstGeom>
        </p:spPr>
      </p:pic>
      <p:sp>
        <p:nvSpPr>
          <p:cNvPr id="12" name="TextBox 11">
            <a:extLst>
              <a:ext uri="{FF2B5EF4-FFF2-40B4-BE49-F238E27FC236}">
                <a16:creationId xmlns:a16="http://schemas.microsoft.com/office/drawing/2014/main" id="{832E81B0-FC91-F58C-8E52-348D4084925D}"/>
              </a:ext>
            </a:extLst>
          </p:cNvPr>
          <p:cNvSpPr txBox="1"/>
          <p:nvPr/>
        </p:nvSpPr>
        <p:spPr>
          <a:xfrm>
            <a:off x="1511725" y="1562035"/>
            <a:ext cx="400110" cy="1113693"/>
          </a:xfrm>
          <a:custGeom>
            <a:avLst/>
            <a:gdLst>
              <a:gd name="connsiteX0" fmla="*/ 0 w 400110"/>
              <a:gd name="connsiteY0" fmla="*/ 0 h 1113693"/>
              <a:gd name="connsiteX1" fmla="*/ 400110 w 400110"/>
              <a:gd name="connsiteY1" fmla="*/ 0 h 1113693"/>
              <a:gd name="connsiteX2" fmla="*/ 400110 w 400110"/>
              <a:gd name="connsiteY2" fmla="*/ 579120 h 1113693"/>
              <a:gd name="connsiteX3" fmla="*/ 400110 w 400110"/>
              <a:gd name="connsiteY3" fmla="*/ 1113693 h 1113693"/>
              <a:gd name="connsiteX4" fmla="*/ 0 w 400110"/>
              <a:gd name="connsiteY4" fmla="*/ 1113693 h 1113693"/>
              <a:gd name="connsiteX5" fmla="*/ 0 w 400110"/>
              <a:gd name="connsiteY5" fmla="*/ 534573 h 1113693"/>
              <a:gd name="connsiteX6" fmla="*/ 0 w 400110"/>
              <a:gd name="connsiteY6" fmla="*/ 0 h 111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110" h="1113693" fill="none" extrusionOk="0">
                <a:moveTo>
                  <a:pt x="0" y="0"/>
                </a:moveTo>
                <a:cubicBezTo>
                  <a:pt x="87622" y="-15262"/>
                  <a:pt x="276036" y="19636"/>
                  <a:pt x="400110" y="0"/>
                </a:cubicBezTo>
                <a:cubicBezTo>
                  <a:pt x="405781" y="265928"/>
                  <a:pt x="371053" y="357947"/>
                  <a:pt x="400110" y="579120"/>
                </a:cubicBezTo>
                <a:cubicBezTo>
                  <a:pt x="429167" y="800293"/>
                  <a:pt x="363535" y="911918"/>
                  <a:pt x="400110" y="1113693"/>
                </a:cubicBezTo>
                <a:cubicBezTo>
                  <a:pt x="299660" y="1150105"/>
                  <a:pt x="171086" y="1087533"/>
                  <a:pt x="0" y="1113693"/>
                </a:cubicBezTo>
                <a:cubicBezTo>
                  <a:pt x="-22073" y="849428"/>
                  <a:pt x="51103" y="688465"/>
                  <a:pt x="0" y="534573"/>
                </a:cubicBezTo>
                <a:cubicBezTo>
                  <a:pt x="-51103" y="380681"/>
                  <a:pt x="40086" y="153799"/>
                  <a:pt x="0" y="0"/>
                </a:cubicBezTo>
                <a:close/>
              </a:path>
              <a:path w="400110" h="1113693" stroke="0" extrusionOk="0">
                <a:moveTo>
                  <a:pt x="0" y="0"/>
                </a:moveTo>
                <a:cubicBezTo>
                  <a:pt x="112236" y="-43781"/>
                  <a:pt x="290706" y="18619"/>
                  <a:pt x="400110" y="0"/>
                </a:cubicBezTo>
                <a:cubicBezTo>
                  <a:pt x="439650" y="264095"/>
                  <a:pt x="341442" y="350500"/>
                  <a:pt x="400110" y="567983"/>
                </a:cubicBezTo>
                <a:cubicBezTo>
                  <a:pt x="458778" y="785466"/>
                  <a:pt x="394946" y="909767"/>
                  <a:pt x="400110" y="1113693"/>
                </a:cubicBezTo>
                <a:cubicBezTo>
                  <a:pt x="256190" y="1123116"/>
                  <a:pt x="104811" y="1084310"/>
                  <a:pt x="0" y="1113693"/>
                </a:cubicBezTo>
                <a:cubicBezTo>
                  <a:pt x="-53133" y="917334"/>
                  <a:pt x="66829" y="656004"/>
                  <a:pt x="0" y="534573"/>
                </a:cubicBezTo>
                <a:cubicBezTo>
                  <a:pt x="-66829" y="413142"/>
                  <a:pt x="33461" y="140055"/>
                  <a:pt x="0" y="0"/>
                </a:cubicBezTo>
                <a:close/>
              </a:path>
            </a:pathLst>
          </a:custGeom>
          <a:solidFill>
            <a:schemeClr val="bg1">
              <a:lumMod val="85000"/>
            </a:schemeClr>
          </a:solidFill>
          <a:ln>
            <a:extLst>
              <a:ext uri="{C807C97D-BFC1-408E-A445-0C87EB9F89A2}">
                <ask:lineSketchStyleProps xmlns:ask="http://schemas.microsoft.com/office/drawing/2018/sketchyshapes" sd="2519053866">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wrap="square" rtlCol="0">
            <a:spAutoFit/>
          </a:bodyPr>
          <a:lstStyle/>
          <a:p>
            <a:pPr algn="ctr"/>
            <a:r>
              <a:rPr lang="en-US" sz="1400" dirty="0">
                <a:latin typeface="Open Sans Regular" panose="020B0606030504020204" pitchFamily="34" charset="0"/>
                <a:ea typeface="Open Sans Regular" panose="020B0606030504020204" pitchFamily="34" charset="0"/>
                <a:cs typeface="Open Sans Regular" panose="020B0606030504020204" pitchFamily="34" charset="0"/>
              </a:rPr>
              <a:t>Validation</a:t>
            </a:r>
          </a:p>
        </p:txBody>
      </p:sp>
      <p:sp>
        <p:nvSpPr>
          <p:cNvPr id="13" name="TextBox 12">
            <a:extLst>
              <a:ext uri="{FF2B5EF4-FFF2-40B4-BE49-F238E27FC236}">
                <a16:creationId xmlns:a16="http://schemas.microsoft.com/office/drawing/2014/main" id="{49F41DA6-1436-B4AB-FB40-875EA64F5435}"/>
              </a:ext>
            </a:extLst>
          </p:cNvPr>
          <p:cNvSpPr txBox="1"/>
          <p:nvPr/>
        </p:nvSpPr>
        <p:spPr>
          <a:xfrm>
            <a:off x="1511725" y="3699593"/>
            <a:ext cx="400110" cy="2186733"/>
          </a:xfrm>
          <a:custGeom>
            <a:avLst/>
            <a:gdLst>
              <a:gd name="connsiteX0" fmla="*/ 0 w 400110"/>
              <a:gd name="connsiteY0" fmla="*/ 0 h 2186733"/>
              <a:gd name="connsiteX1" fmla="*/ 400110 w 400110"/>
              <a:gd name="connsiteY1" fmla="*/ 0 h 2186733"/>
              <a:gd name="connsiteX2" fmla="*/ 400110 w 400110"/>
              <a:gd name="connsiteY2" fmla="*/ 590418 h 2186733"/>
              <a:gd name="connsiteX3" fmla="*/ 400110 w 400110"/>
              <a:gd name="connsiteY3" fmla="*/ 1093367 h 2186733"/>
              <a:gd name="connsiteX4" fmla="*/ 400110 w 400110"/>
              <a:gd name="connsiteY4" fmla="*/ 1574448 h 2186733"/>
              <a:gd name="connsiteX5" fmla="*/ 400110 w 400110"/>
              <a:gd name="connsiteY5" fmla="*/ 2186733 h 2186733"/>
              <a:gd name="connsiteX6" fmla="*/ 0 w 400110"/>
              <a:gd name="connsiteY6" fmla="*/ 2186733 h 2186733"/>
              <a:gd name="connsiteX7" fmla="*/ 0 w 400110"/>
              <a:gd name="connsiteY7" fmla="*/ 1705652 h 2186733"/>
              <a:gd name="connsiteX8" fmla="*/ 0 w 400110"/>
              <a:gd name="connsiteY8" fmla="*/ 1202703 h 2186733"/>
              <a:gd name="connsiteX9" fmla="*/ 0 w 400110"/>
              <a:gd name="connsiteY9" fmla="*/ 721622 h 2186733"/>
              <a:gd name="connsiteX10" fmla="*/ 0 w 400110"/>
              <a:gd name="connsiteY10" fmla="*/ 0 h 218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10" h="2186733" fill="none" extrusionOk="0">
                <a:moveTo>
                  <a:pt x="0" y="0"/>
                </a:moveTo>
                <a:cubicBezTo>
                  <a:pt x="158431" y="-40471"/>
                  <a:pt x="201996" y="33027"/>
                  <a:pt x="400110" y="0"/>
                </a:cubicBezTo>
                <a:cubicBezTo>
                  <a:pt x="450646" y="211585"/>
                  <a:pt x="353765" y="461619"/>
                  <a:pt x="400110" y="590418"/>
                </a:cubicBezTo>
                <a:cubicBezTo>
                  <a:pt x="446455" y="719217"/>
                  <a:pt x="362539" y="884524"/>
                  <a:pt x="400110" y="1093367"/>
                </a:cubicBezTo>
                <a:cubicBezTo>
                  <a:pt x="437681" y="1302210"/>
                  <a:pt x="371474" y="1422871"/>
                  <a:pt x="400110" y="1574448"/>
                </a:cubicBezTo>
                <a:cubicBezTo>
                  <a:pt x="428746" y="1726025"/>
                  <a:pt x="348782" y="1911998"/>
                  <a:pt x="400110" y="2186733"/>
                </a:cubicBezTo>
                <a:cubicBezTo>
                  <a:pt x="246021" y="2211262"/>
                  <a:pt x="188329" y="2140407"/>
                  <a:pt x="0" y="2186733"/>
                </a:cubicBezTo>
                <a:cubicBezTo>
                  <a:pt x="-46786" y="2079378"/>
                  <a:pt x="14623" y="1924423"/>
                  <a:pt x="0" y="1705652"/>
                </a:cubicBezTo>
                <a:cubicBezTo>
                  <a:pt x="-14623" y="1486881"/>
                  <a:pt x="31750" y="1322158"/>
                  <a:pt x="0" y="1202703"/>
                </a:cubicBezTo>
                <a:cubicBezTo>
                  <a:pt x="-31750" y="1083248"/>
                  <a:pt x="40083" y="867530"/>
                  <a:pt x="0" y="721622"/>
                </a:cubicBezTo>
                <a:cubicBezTo>
                  <a:pt x="-40083" y="575714"/>
                  <a:pt x="80433" y="253408"/>
                  <a:pt x="0" y="0"/>
                </a:cubicBezTo>
                <a:close/>
              </a:path>
              <a:path w="400110" h="2186733" stroke="0" extrusionOk="0">
                <a:moveTo>
                  <a:pt x="0" y="0"/>
                </a:moveTo>
                <a:cubicBezTo>
                  <a:pt x="112236" y="-43781"/>
                  <a:pt x="290706" y="18619"/>
                  <a:pt x="400110" y="0"/>
                </a:cubicBezTo>
                <a:cubicBezTo>
                  <a:pt x="457931" y="151306"/>
                  <a:pt x="348704" y="391452"/>
                  <a:pt x="400110" y="568551"/>
                </a:cubicBezTo>
                <a:cubicBezTo>
                  <a:pt x="451516" y="745650"/>
                  <a:pt x="398277" y="898767"/>
                  <a:pt x="400110" y="1137101"/>
                </a:cubicBezTo>
                <a:cubicBezTo>
                  <a:pt x="401943" y="1375435"/>
                  <a:pt x="399749" y="1471568"/>
                  <a:pt x="400110" y="1618182"/>
                </a:cubicBezTo>
                <a:cubicBezTo>
                  <a:pt x="400471" y="1764796"/>
                  <a:pt x="388442" y="2005775"/>
                  <a:pt x="400110" y="2186733"/>
                </a:cubicBezTo>
                <a:cubicBezTo>
                  <a:pt x="206359" y="2231174"/>
                  <a:pt x="82819" y="2152654"/>
                  <a:pt x="0" y="2186733"/>
                </a:cubicBezTo>
                <a:cubicBezTo>
                  <a:pt x="-14982" y="2010130"/>
                  <a:pt x="17886" y="1826939"/>
                  <a:pt x="0" y="1640050"/>
                </a:cubicBezTo>
                <a:cubicBezTo>
                  <a:pt x="-17886" y="1453161"/>
                  <a:pt x="29299" y="1369702"/>
                  <a:pt x="0" y="1137101"/>
                </a:cubicBezTo>
                <a:cubicBezTo>
                  <a:pt x="-29299" y="904500"/>
                  <a:pt x="35540" y="681621"/>
                  <a:pt x="0" y="546683"/>
                </a:cubicBezTo>
                <a:cubicBezTo>
                  <a:pt x="-35540" y="411745"/>
                  <a:pt x="25715" y="144008"/>
                  <a:pt x="0" y="0"/>
                </a:cubicBezTo>
                <a:close/>
              </a:path>
            </a:pathLst>
          </a:custGeom>
          <a:solidFill>
            <a:schemeClr val="bg1">
              <a:lumMod val="85000"/>
            </a:schemeClr>
          </a:solidFill>
          <a:ln>
            <a:extLst>
              <a:ext uri="{C807C97D-BFC1-408E-A445-0C87EB9F89A2}">
                <ask:lineSketchStyleProps xmlns:ask="http://schemas.microsoft.com/office/drawing/2018/sketchyshapes" sd="2519053866">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wrap="square" rtlCol="0">
            <a:spAutoFit/>
          </a:bodyPr>
          <a:lstStyle/>
          <a:p>
            <a:r>
              <a:rPr lang="en-US" sz="1400" dirty="0">
                <a:latin typeface="Open Sans Regular" panose="020B0606030504020204" pitchFamily="34" charset="0"/>
                <a:ea typeface="Open Sans Regular" panose="020B0606030504020204" pitchFamily="34" charset="0"/>
                <a:cs typeface="Open Sans Regular" panose="020B0606030504020204" pitchFamily="34" charset="0"/>
              </a:rPr>
              <a:t>Prediction on validation</a:t>
            </a:r>
          </a:p>
        </p:txBody>
      </p:sp>
    </p:spTree>
    <p:extLst>
      <p:ext uri="{BB962C8B-B14F-4D97-AF65-F5344CB8AC3E}">
        <p14:creationId xmlns:p14="http://schemas.microsoft.com/office/powerpoint/2010/main" val="121200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curve&#10;&#10;Description automatically generated">
            <a:extLst>
              <a:ext uri="{FF2B5EF4-FFF2-40B4-BE49-F238E27FC236}">
                <a16:creationId xmlns:a16="http://schemas.microsoft.com/office/drawing/2014/main" id="{97153CD7-E3C4-2378-266F-C4C66C888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585" y="3402830"/>
            <a:ext cx="4352312" cy="2905170"/>
          </a:xfrm>
          <a:prstGeom prst="rect">
            <a:avLst/>
          </a:prstGeom>
        </p:spPr>
      </p:pic>
      <p:pic>
        <p:nvPicPr>
          <p:cNvPr id="8" name="Picture 7" descr="A graph showing a curve&#10;&#10;Description automatically generated with medium confidence">
            <a:extLst>
              <a:ext uri="{FF2B5EF4-FFF2-40B4-BE49-F238E27FC236}">
                <a16:creationId xmlns:a16="http://schemas.microsoft.com/office/drawing/2014/main" id="{AF6F700E-87AA-B4E2-9941-6C14AC6B7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749" y="239055"/>
            <a:ext cx="4352312" cy="2905170"/>
          </a:xfrm>
          <a:prstGeom prst="rect">
            <a:avLst/>
          </a:prstGeom>
        </p:spPr>
      </p:pic>
      <p:pic>
        <p:nvPicPr>
          <p:cNvPr id="9" name="Picture 8" descr="A graph showing the growth of the stock market&#10;&#10;Description automatically generated">
            <a:extLst>
              <a:ext uri="{FF2B5EF4-FFF2-40B4-BE49-F238E27FC236}">
                <a16:creationId xmlns:a16="http://schemas.microsoft.com/office/drawing/2014/main" id="{38C45EE2-D839-A89C-FC7E-3FBB4697B8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749" y="3631096"/>
            <a:ext cx="4135668" cy="2760560"/>
          </a:xfrm>
          <a:prstGeom prst="rect">
            <a:avLst/>
          </a:prstGeom>
        </p:spPr>
      </p:pic>
      <p:pic>
        <p:nvPicPr>
          <p:cNvPr id="10" name="Picture 9" descr="A graph of a curve&#10;&#10;Description automatically generated with medium confidence">
            <a:extLst>
              <a:ext uri="{FF2B5EF4-FFF2-40B4-BE49-F238E27FC236}">
                <a16:creationId xmlns:a16="http://schemas.microsoft.com/office/drawing/2014/main" id="{69599DA5-AD0E-9F51-6E09-2DE4BA4F0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0229" y="311360"/>
            <a:ext cx="4135668" cy="2760560"/>
          </a:xfrm>
          <a:prstGeom prst="rect">
            <a:avLst/>
          </a:prstGeom>
        </p:spPr>
      </p:pic>
      <p:cxnSp>
        <p:nvCxnSpPr>
          <p:cNvPr id="13" name="Straight Connector 12">
            <a:extLst>
              <a:ext uri="{FF2B5EF4-FFF2-40B4-BE49-F238E27FC236}">
                <a16:creationId xmlns:a16="http://schemas.microsoft.com/office/drawing/2014/main" id="{4EEF83DF-52FF-B69F-CDF8-FBA01E2BD50D}"/>
              </a:ext>
            </a:extLst>
          </p:cNvPr>
          <p:cNvCxnSpPr>
            <a:cxnSpLocks/>
          </p:cNvCxnSpPr>
          <p:nvPr/>
        </p:nvCxnSpPr>
        <p:spPr>
          <a:xfrm>
            <a:off x="5695720" y="0"/>
            <a:ext cx="0" cy="6391656"/>
          </a:xfrm>
          <a:prstGeom prst="line">
            <a:avLst/>
          </a:prstGeom>
          <a:ln w="57150"/>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17DD1DE0-B269-CA6D-6EFC-98688C6088A3}"/>
              </a:ext>
            </a:extLst>
          </p:cNvPr>
          <p:cNvCxnSpPr>
            <a:cxnSpLocks/>
          </p:cNvCxnSpPr>
          <p:nvPr/>
        </p:nvCxnSpPr>
        <p:spPr>
          <a:xfrm>
            <a:off x="0" y="3226904"/>
            <a:ext cx="12192000" cy="0"/>
          </a:xfrm>
          <a:prstGeom prst="line">
            <a:avLst/>
          </a:prstGeom>
          <a:ln w="57150"/>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8B4BFB0D-3B64-50B7-E754-080AC809B7BA}"/>
              </a:ext>
            </a:extLst>
          </p:cNvPr>
          <p:cNvSpPr txBox="1"/>
          <p:nvPr/>
        </p:nvSpPr>
        <p:spPr>
          <a:xfrm rot="5400000">
            <a:off x="5380596" y="1667715"/>
            <a:ext cx="553998" cy="3139321"/>
          </a:xfrm>
          <a:prstGeom prst="rect">
            <a:avLst/>
          </a:prstGeom>
          <a:solidFill>
            <a:schemeClr val="bg1">
              <a:lumMod val="85000"/>
            </a:schemeClr>
          </a:solidFill>
        </p:spPr>
        <p:txBody>
          <a:bodyPr vert="vert270" wrap="square" rtlCol="0">
            <a:spAutoFit/>
          </a:bodyPr>
          <a:lstStyle/>
          <a:p>
            <a:pPr algn="ctr"/>
            <a:r>
              <a:rPr lang="en-US" sz="2400" dirty="0">
                <a:latin typeface="Open Sans Regular" panose="020B0606030504020204" pitchFamily="34" charset="0"/>
                <a:ea typeface="Open Sans Regular" panose="020B0606030504020204" pitchFamily="34" charset="0"/>
                <a:cs typeface="Open Sans Regular" panose="020B0606030504020204" pitchFamily="34" charset="0"/>
              </a:rPr>
              <a:t>Bounding Box</a:t>
            </a:r>
          </a:p>
        </p:txBody>
      </p:sp>
    </p:spTree>
    <p:extLst>
      <p:ext uri="{BB962C8B-B14F-4D97-AF65-F5344CB8AC3E}">
        <p14:creationId xmlns:p14="http://schemas.microsoft.com/office/powerpoint/2010/main" val="62035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curve&#10;&#10;Description automatically generated">
            <a:extLst>
              <a:ext uri="{FF2B5EF4-FFF2-40B4-BE49-F238E27FC236}">
                <a16:creationId xmlns:a16="http://schemas.microsoft.com/office/drawing/2014/main" id="{72899525-68E3-0BB0-A33E-77568269D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84" y="3471401"/>
            <a:ext cx="4352312" cy="2905170"/>
          </a:xfrm>
          <a:prstGeom prst="rect">
            <a:avLst/>
          </a:prstGeom>
        </p:spPr>
      </p:pic>
      <p:pic>
        <p:nvPicPr>
          <p:cNvPr id="3" name="Picture 2" descr="A graph showing a curve&#10;&#10;Description automatically generated with medium confidence">
            <a:extLst>
              <a:ext uri="{FF2B5EF4-FFF2-40B4-BE49-F238E27FC236}">
                <a16:creationId xmlns:a16="http://schemas.microsoft.com/office/drawing/2014/main" id="{6C2DA90E-1A6F-AAC0-F172-8CC1253C0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75" y="3471401"/>
            <a:ext cx="4352312" cy="2905170"/>
          </a:xfrm>
          <a:prstGeom prst="rect">
            <a:avLst/>
          </a:prstGeom>
        </p:spPr>
      </p:pic>
      <p:pic>
        <p:nvPicPr>
          <p:cNvPr id="4" name="Picture 3" descr="A graph showing a curve&#10;&#10;Description automatically generated with medium confidence">
            <a:extLst>
              <a:ext uri="{FF2B5EF4-FFF2-40B4-BE49-F238E27FC236}">
                <a16:creationId xmlns:a16="http://schemas.microsoft.com/office/drawing/2014/main" id="{D778D173-8A89-542B-099F-41B2D3C82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728" y="79360"/>
            <a:ext cx="4135668" cy="2760560"/>
          </a:xfrm>
          <a:prstGeom prst="rect">
            <a:avLst/>
          </a:prstGeom>
        </p:spPr>
      </p:pic>
      <p:pic>
        <p:nvPicPr>
          <p:cNvPr id="5" name="Picture 4" descr="A graph of a curve&#10;&#10;Description automatically generated">
            <a:extLst>
              <a:ext uri="{FF2B5EF4-FFF2-40B4-BE49-F238E27FC236}">
                <a16:creationId xmlns:a16="http://schemas.microsoft.com/office/drawing/2014/main" id="{AEF20ECE-8156-59E9-40C3-378DAEF905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8175" y="84903"/>
            <a:ext cx="4135668" cy="2760560"/>
          </a:xfrm>
          <a:prstGeom prst="rect">
            <a:avLst/>
          </a:prstGeom>
        </p:spPr>
      </p:pic>
      <p:cxnSp>
        <p:nvCxnSpPr>
          <p:cNvPr id="7" name="Straight Connector 6">
            <a:extLst>
              <a:ext uri="{FF2B5EF4-FFF2-40B4-BE49-F238E27FC236}">
                <a16:creationId xmlns:a16="http://schemas.microsoft.com/office/drawing/2014/main" id="{7A7082E2-21B9-DE70-5159-64C3F31FF167}"/>
              </a:ext>
            </a:extLst>
          </p:cNvPr>
          <p:cNvCxnSpPr>
            <a:cxnSpLocks/>
          </p:cNvCxnSpPr>
          <p:nvPr/>
        </p:nvCxnSpPr>
        <p:spPr>
          <a:xfrm>
            <a:off x="5695720" y="0"/>
            <a:ext cx="0" cy="6391656"/>
          </a:xfrm>
          <a:prstGeom prst="line">
            <a:avLst/>
          </a:prstGeom>
          <a:ln w="57150"/>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71358204-1E30-759D-23D8-E29BFA58888B}"/>
              </a:ext>
            </a:extLst>
          </p:cNvPr>
          <p:cNvCxnSpPr>
            <a:cxnSpLocks/>
          </p:cNvCxnSpPr>
          <p:nvPr/>
        </p:nvCxnSpPr>
        <p:spPr>
          <a:xfrm>
            <a:off x="0" y="3226904"/>
            <a:ext cx="12192000" cy="0"/>
          </a:xfrm>
          <a:prstGeom prst="line">
            <a:avLst/>
          </a:prstGeom>
          <a:ln w="57150"/>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8DCB980E-FFF5-4283-5CEE-31F3398E3B76}"/>
              </a:ext>
            </a:extLst>
          </p:cNvPr>
          <p:cNvSpPr txBox="1"/>
          <p:nvPr/>
        </p:nvSpPr>
        <p:spPr>
          <a:xfrm rot="5400000">
            <a:off x="5418720" y="1657244"/>
            <a:ext cx="553998" cy="3139321"/>
          </a:xfrm>
          <a:prstGeom prst="rect">
            <a:avLst/>
          </a:prstGeom>
          <a:solidFill>
            <a:schemeClr val="bg1">
              <a:lumMod val="85000"/>
            </a:schemeClr>
          </a:solidFill>
        </p:spPr>
        <p:txBody>
          <a:bodyPr vert="vert270" wrap="square" rtlCol="0">
            <a:spAutoFit/>
          </a:bodyPr>
          <a:lstStyle/>
          <a:p>
            <a:pPr algn="ctr"/>
            <a:r>
              <a:rPr lang="en-US" sz="2400" dirty="0">
                <a:latin typeface="Open Sans Regular" panose="020B0606030504020204" pitchFamily="34" charset="0"/>
                <a:ea typeface="Open Sans Regular" panose="020B0606030504020204" pitchFamily="34" charset="0"/>
                <a:cs typeface="Open Sans Regular" panose="020B0606030504020204" pitchFamily="34" charset="0"/>
              </a:rPr>
              <a:t>mask</a:t>
            </a:r>
            <a:endParaRPr lang="en-US" sz="2800" dirty="0">
              <a:latin typeface="Open Sans Regular" panose="020B0606030504020204" pitchFamily="34" charset="0"/>
              <a:ea typeface="Open Sans Regular" panose="020B0606030504020204" pitchFamily="34" charset="0"/>
              <a:cs typeface="Open Sans Regular" panose="020B0606030504020204" pitchFamily="34" charset="0"/>
            </a:endParaRPr>
          </a:p>
        </p:txBody>
      </p:sp>
    </p:spTree>
    <p:extLst>
      <p:ext uri="{BB962C8B-B14F-4D97-AF65-F5344CB8AC3E}">
        <p14:creationId xmlns:p14="http://schemas.microsoft.com/office/powerpoint/2010/main" val="1159725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61701C-F6EF-35B6-7413-5121AD78E36D}"/>
              </a:ext>
            </a:extLst>
          </p:cNvPr>
          <p:cNvSpPr txBox="1">
            <a:spLocks/>
          </p:cNvSpPr>
          <p:nvPr/>
        </p:nvSpPr>
        <p:spPr>
          <a:xfrm>
            <a:off x="838200" y="71624"/>
            <a:ext cx="10515600" cy="77959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Open Sans Bold" panose="020B0806030504020204" pitchFamily="34" charset="0"/>
                <a:ea typeface="Open Sans Bold" panose="020B0806030504020204" pitchFamily="34" charset="0"/>
                <a:cs typeface="Open Sans Bold" panose="020B0806030504020204" pitchFamily="34" charset="0"/>
              </a:rPr>
              <a:t>CONFUSION MATRIX</a:t>
            </a:r>
          </a:p>
        </p:txBody>
      </p:sp>
      <p:pic>
        <p:nvPicPr>
          <p:cNvPr id="11" name="Picture 10" descr="A blue squares with white text&#10;&#10;Description automatically generated">
            <a:extLst>
              <a:ext uri="{FF2B5EF4-FFF2-40B4-BE49-F238E27FC236}">
                <a16:creationId xmlns:a16="http://schemas.microsoft.com/office/drawing/2014/main" id="{E6A86C48-A2FE-FECB-B8CB-7CFA27307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1218"/>
            <a:ext cx="6340664" cy="4755498"/>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67E8C52E-64A6-21C3-3D68-04C1630DB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1336" y="851218"/>
            <a:ext cx="6340664" cy="4755498"/>
          </a:xfrm>
          <a:prstGeom prst="rect">
            <a:avLst/>
          </a:prstGeom>
        </p:spPr>
      </p:pic>
    </p:spTree>
    <p:extLst>
      <p:ext uri="{BB962C8B-B14F-4D97-AF65-F5344CB8AC3E}">
        <p14:creationId xmlns:p14="http://schemas.microsoft.com/office/powerpoint/2010/main" val="127912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4B341839-AF3E-31A8-1420-527EC1AE3D2F}"/>
              </a:ext>
            </a:extLst>
          </p:cNvPr>
          <p:cNvPicPr>
            <a:picLocks noChangeAspect="1"/>
          </p:cNvPicPr>
          <p:nvPr/>
        </p:nvPicPr>
        <p:blipFill rotWithShape="1">
          <a:blip r:embed="rId3"/>
          <a:srcRect t="4150" b="5125"/>
          <a:stretch/>
        </p:blipFill>
        <p:spPr>
          <a:xfrm>
            <a:off x="20" y="10"/>
            <a:ext cx="12191980" cy="6352664"/>
          </a:xfrm>
          <a:prstGeom prst="rect">
            <a:avLst/>
          </a:prstGeom>
        </p:spPr>
      </p:pic>
      <p:sp>
        <p:nvSpPr>
          <p:cNvPr id="3" name="Title 1">
            <a:extLst>
              <a:ext uri="{FF2B5EF4-FFF2-40B4-BE49-F238E27FC236}">
                <a16:creationId xmlns:a16="http://schemas.microsoft.com/office/drawing/2014/main" id="{E62D4F09-398B-8D78-0C2A-538A0641F3DB}"/>
              </a:ext>
            </a:extLst>
          </p:cNvPr>
          <p:cNvSpPr txBox="1">
            <a:spLocks/>
          </p:cNvSpPr>
          <p:nvPr/>
        </p:nvSpPr>
        <p:spPr>
          <a:xfrm>
            <a:off x="490537" y="4860040"/>
            <a:ext cx="11210925" cy="689953"/>
          </a:xfrm>
          <a:prstGeom prst="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n-lt"/>
                <a:ea typeface="+mn-ea"/>
                <a:cs typeface="+mn-cs"/>
              </a:defRPr>
            </a:lvl1pPr>
            <a:lvl2pPr>
              <a:defRPr>
                <a:solidFill>
                  <a:schemeClr val="accent6"/>
                </a:solidFill>
                <a:latin typeface="+mn-lt"/>
                <a:ea typeface="+mn-ea"/>
                <a:cs typeface="+mn-cs"/>
              </a:defRPr>
            </a:lvl2pPr>
            <a:lvl3pPr>
              <a:defRPr>
                <a:solidFill>
                  <a:schemeClr val="accent6"/>
                </a:solidFill>
                <a:latin typeface="+mn-lt"/>
                <a:ea typeface="+mn-ea"/>
                <a:cs typeface="+mn-cs"/>
              </a:defRPr>
            </a:lvl3pPr>
            <a:lvl4pPr>
              <a:defRPr>
                <a:solidFill>
                  <a:schemeClr val="accent6"/>
                </a:solidFill>
                <a:latin typeface="+mn-lt"/>
                <a:ea typeface="+mn-ea"/>
                <a:cs typeface="+mn-cs"/>
              </a:defRPr>
            </a:lvl4pPr>
            <a:lvl5pPr>
              <a:defRPr>
                <a:solidFill>
                  <a:schemeClr val="accent6"/>
                </a:solidFill>
                <a:latin typeface="+mn-lt"/>
                <a:ea typeface="+mn-ea"/>
                <a:cs typeface="+mn-cs"/>
              </a:defRPr>
            </a:lvl5pPr>
            <a:lvl6pPr>
              <a:defRPr>
                <a:solidFill>
                  <a:schemeClr val="accent6"/>
                </a:solidFill>
                <a:latin typeface="+mn-lt"/>
                <a:ea typeface="+mn-ea"/>
                <a:cs typeface="+mn-cs"/>
              </a:defRPr>
            </a:lvl6pPr>
            <a:lvl7pPr>
              <a:defRPr>
                <a:solidFill>
                  <a:schemeClr val="accent6"/>
                </a:solidFill>
                <a:latin typeface="+mn-lt"/>
                <a:ea typeface="+mn-ea"/>
                <a:cs typeface="+mn-cs"/>
              </a:defRPr>
            </a:lvl7pPr>
            <a:lvl8pPr>
              <a:defRPr>
                <a:solidFill>
                  <a:schemeClr val="accent6"/>
                </a:solidFill>
                <a:latin typeface="+mn-lt"/>
                <a:ea typeface="+mn-ea"/>
                <a:cs typeface="+mn-cs"/>
              </a:defRPr>
            </a:lvl8pPr>
            <a:lvl9pPr>
              <a:defRPr>
                <a:solidFill>
                  <a:schemeClr val="accent6"/>
                </a:solidFill>
                <a:latin typeface="+mn-lt"/>
                <a:ea typeface="+mn-ea"/>
                <a:cs typeface="+mn-cs"/>
              </a:defRPr>
            </a:lvl9pPr>
          </a:lstStyle>
          <a:p>
            <a:pPr algn="ctr"/>
            <a:r>
              <a:rPr lang="en-US" sz="3000" dirty="0">
                <a:solidFill>
                  <a:schemeClr val="tx1">
                    <a:lumMod val="85000"/>
                    <a:lumOff val="15000"/>
                  </a:schemeClr>
                </a:solidFill>
                <a:latin typeface="Open Sans Bold" panose="020B0806030504020204" pitchFamily="34" charset="0"/>
                <a:ea typeface="Open Sans Bold" panose="020B0806030504020204" pitchFamily="34" charset="0"/>
                <a:cs typeface="Open Sans Bold" panose="020B0806030504020204" pitchFamily="34" charset="0"/>
              </a:rPr>
              <a:t>FOLIAGE/VEGETATION INFERENCE RESULTS</a:t>
            </a:r>
          </a:p>
        </p:txBody>
      </p:sp>
    </p:spTree>
    <p:extLst>
      <p:ext uri="{BB962C8B-B14F-4D97-AF65-F5344CB8AC3E}">
        <p14:creationId xmlns:p14="http://schemas.microsoft.com/office/powerpoint/2010/main" val="349507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28684EC1-2507-B43A-F338-3AC56A3CE734}"/>
              </a:ext>
            </a:extLst>
          </p:cNvPr>
          <p:cNvPicPr>
            <a:picLocks noChangeAspect="1"/>
          </p:cNvPicPr>
          <p:nvPr/>
        </p:nvPicPr>
        <p:blipFill rotWithShape="1">
          <a:blip r:embed="rId3"/>
          <a:srcRect l="4864" r="5357" b="-1"/>
          <a:stretch/>
        </p:blipFill>
        <p:spPr>
          <a:xfrm>
            <a:off x="20" y="10"/>
            <a:ext cx="12191980" cy="6340632"/>
          </a:xfrm>
          <a:prstGeom prst="rect">
            <a:avLst/>
          </a:prstGeom>
        </p:spPr>
      </p:pic>
      <p:sp>
        <p:nvSpPr>
          <p:cNvPr id="3" name="Title 1">
            <a:extLst>
              <a:ext uri="{FF2B5EF4-FFF2-40B4-BE49-F238E27FC236}">
                <a16:creationId xmlns:a16="http://schemas.microsoft.com/office/drawing/2014/main" id="{5E1C1D91-3296-256C-383E-9B3D4074E488}"/>
              </a:ext>
            </a:extLst>
          </p:cNvPr>
          <p:cNvSpPr txBox="1">
            <a:spLocks/>
          </p:cNvSpPr>
          <p:nvPr/>
        </p:nvSpPr>
        <p:spPr>
          <a:xfrm>
            <a:off x="490537" y="4535188"/>
            <a:ext cx="11210925" cy="688647"/>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solidFill>
                  <a:schemeClr val="tx1">
                    <a:lumMod val="85000"/>
                    <a:lumOff val="15000"/>
                  </a:schemeClr>
                </a:solidFill>
                <a:latin typeface="Open Sans Bold" panose="020B0806030504020204" pitchFamily="34" charset="0"/>
                <a:ea typeface="Open Sans Bold" panose="020B0806030504020204" pitchFamily="34" charset="0"/>
                <a:cs typeface="Open Sans Bold" panose="020B0806030504020204" pitchFamily="34" charset="0"/>
              </a:rPr>
              <a:t>CONVERTING TO BINARY IMAGE FOR GETTING CONTOURS OF FOLIAGE/VEGETATION</a:t>
            </a:r>
          </a:p>
        </p:txBody>
      </p:sp>
    </p:spTree>
    <p:extLst>
      <p:ext uri="{BB962C8B-B14F-4D97-AF65-F5344CB8AC3E}">
        <p14:creationId xmlns:p14="http://schemas.microsoft.com/office/powerpoint/2010/main" val="193091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7EDE1D-4BC6-2679-E157-1AE3E83CE7D5}"/>
              </a:ext>
            </a:extLst>
          </p:cNvPr>
          <p:cNvSpPr txBox="1">
            <a:spLocks/>
          </p:cNvSpPr>
          <p:nvPr/>
        </p:nvSpPr>
        <p:spPr>
          <a:xfrm>
            <a:off x="838200" y="36512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Open Sans Bold" panose="020B0806030504020204" pitchFamily="34" charset="0"/>
                <a:ea typeface="Open Sans Bold" panose="020B0806030504020204" pitchFamily="34" charset="0"/>
                <a:cs typeface="Open Sans Bold" panose="020B0806030504020204" pitchFamily="34" charset="0"/>
              </a:rPr>
              <a:t>RESEARCH</a:t>
            </a:r>
            <a:r>
              <a:rPr lang="en-US" sz="2800" dirty="0">
                <a:latin typeface="Open Sans Bold" panose="020B0806030504020204" pitchFamily="34" charset="0"/>
                <a:ea typeface="Open Sans Bold" panose="020B0806030504020204" pitchFamily="34" charset="0"/>
                <a:cs typeface="Open Sans Bold" panose="020B0806030504020204" pitchFamily="34" charset="0"/>
              </a:rPr>
              <a:t> DESIGN METHODS </a:t>
            </a:r>
            <a:br>
              <a:rPr lang="en-US" sz="2800" dirty="0">
                <a:latin typeface="Open Sans Bold" panose="020B0806030504020204" pitchFamily="34" charset="0"/>
                <a:ea typeface="Open Sans Bold" panose="020B0806030504020204" pitchFamily="34" charset="0"/>
                <a:cs typeface="Open Sans Bold" panose="020B0806030504020204" pitchFamily="34" charset="0"/>
              </a:rPr>
            </a:br>
            <a:r>
              <a:rPr lang="en-US" sz="2800" dirty="0">
                <a:latin typeface="Open Sans Bold" panose="020B0806030504020204" pitchFamily="34" charset="0"/>
                <a:ea typeface="Open Sans Bold" panose="020B0806030504020204" pitchFamily="34" charset="0"/>
                <a:cs typeface="Open Sans Bold" panose="020B0806030504020204" pitchFamily="34" charset="0"/>
              </a:rPr>
              <a:t>FOR </a:t>
            </a:r>
            <a:br>
              <a:rPr lang="en-US" sz="2800" dirty="0">
                <a:latin typeface="Open Sans Bold" panose="020B0806030504020204" pitchFamily="34" charset="0"/>
                <a:ea typeface="Open Sans Bold" panose="020B0806030504020204" pitchFamily="34" charset="0"/>
                <a:cs typeface="Open Sans Bold" panose="020B0806030504020204" pitchFamily="34" charset="0"/>
              </a:rPr>
            </a:br>
            <a:r>
              <a:rPr lang="en-US" sz="2800" dirty="0">
                <a:latin typeface="Open Sans Bold" panose="020B0806030504020204" pitchFamily="34" charset="0"/>
                <a:ea typeface="Open Sans Bold" panose="020B0806030504020204" pitchFamily="34" charset="0"/>
                <a:cs typeface="Open Sans Bold" panose="020B0806030504020204" pitchFamily="34" charset="0"/>
              </a:rPr>
              <a:t>DIGITAL TWIN REPRESENTATION OF FOLIAGE</a:t>
            </a:r>
          </a:p>
        </p:txBody>
      </p:sp>
      <p:graphicFrame>
        <p:nvGraphicFramePr>
          <p:cNvPr id="5" name="Content Placeholder 2">
            <a:extLst>
              <a:ext uri="{FF2B5EF4-FFF2-40B4-BE49-F238E27FC236}">
                <a16:creationId xmlns:a16="http://schemas.microsoft.com/office/drawing/2014/main" id="{A6E6A22B-9B75-FACD-3098-6396D8205AA1}"/>
              </a:ext>
            </a:extLst>
          </p:cNvPr>
          <p:cNvGraphicFramePr>
            <a:graphicFrameLocks/>
          </p:cNvGraphicFramePr>
          <p:nvPr>
            <p:extLst>
              <p:ext uri="{D42A27DB-BD31-4B8C-83A1-F6EECF244321}">
                <p14:modId xmlns:p14="http://schemas.microsoft.com/office/powerpoint/2010/main" val="2861902555"/>
              </p:ext>
            </p:extLst>
          </p:nvPr>
        </p:nvGraphicFramePr>
        <p:xfrm>
          <a:off x="838199" y="1825625"/>
          <a:ext cx="10684329" cy="466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8186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1AA9E-670F-4BD6-C166-58C67AD56E5A}"/>
              </a:ext>
            </a:extLst>
          </p:cNvPr>
          <p:cNvSpPr txBox="1">
            <a:spLocks/>
          </p:cNvSpPr>
          <p:nvPr/>
        </p:nvSpPr>
        <p:spPr>
          <a:xfrm>
            <a:off x="500865" y="25939"/>
            <a:ext cx="10918780" cy="70269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Open Sans Bold" panose="020B0806030504020204" pitchFamily="34" charset="0"/>
                <a:ea typeface="Open Sans Bold" panose="020B0806030504020204" pitchFamily="34" charset="0"/>
                <a:cs typeface="Open Sans Bold" panose="020B0806030504020204" pitchFamily="34" charset="0"/>
              </a:rPr>
              <a:t>GIS MAPPING AND EXTRACTING FOLIAGE INFORMATION</a:t>
            </a:r>
          </a:p>
        </p:txBody>
      </p:sp>
      <p:pic>
        <p:nvPicPr>
          <p:cNvPr id="3" name="Content Placeholder 4" descr="A green and black graph&#10;&#10;Description automatically generated">
            <a:extLst>
              <a:ext uri="{FF2B5EF4-FFF2-40B4-BE49-F238E27FC236}">
                <a16:creationId xmlns:a16="http://schemas.microsoft.com/office/drawing/2014/main" id="{AA072E3D-00B9-AAF0-614A-FBABCB133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275" y="3419971"/>
            <a:ext cx="3652537" cy="2739402"/>
          </a:xfrm>
          <a:prstGeom prst="rect">
            <a:avLst/>
          </a:prstGeom>
        </p:spPr>
      </p:pic>
      <p:pic>
        <p:nvPicPr>
          <p:cNvPr id="4" name="Picture 3" descr="A graph with green lines&#10;&#10;Description automatically generated">
            <a:extLst>
              <a:ext uri="{FF2B5EF4-FFF2-40B4-BE49-F238E27FC236}">
                <a16:creationId xmlns:a16="http://schemas.microsoft.com/office/drawing/2014/main" id="{0C16E53A-0483-752A-EB48-83FD99EE3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9648" y="488953"/>
            <a:ext cx="3652536" cy="2739402"/>
          </a:xfrm>
          <a:prstGeom prst="rect">
            <a:avLst/>
          </a:prstGeom>
        </p:spPr>
      </p:pic>
      <p:pic>
        <p:nvPicPr>
          <p:cNvPr id="5" name="Picture 4" descr="A graph with numbers and a black background&#10;&#10;Description automatically generated with medium confidence">
            <a:extLst>
              <a:ext uri="{FF2B5EF4-FFF2-40B4-BE49-F238E27FC236}">
                <a16:creationId xmlns:a16="http://schemas.microsoft.com/office/drawing/2014/main" id="{9A85CDD6-5902-8D8C-C30E-64058BC7C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1604" y="3488554"/>
            <a:ext cx="3533622" cy="2650216"/>
          </a:xfrm>
          <a:prstGeom prst="rect">
            <a:avLst/>
          </a:prstGeom>
        </p:spPr>
      </p:pic>
      <p:pic>
        <p:nvPicPr>
          <p:cNvPr id="6" name="Picture 5" descr="Aerial view of a street with cars and buildings&#10;&#10;Description automatically generated">
            <a:extLst>
              <a:ext uri="{FF2B5EF4-FFF2-40B4-BE49-F238E27FC236}">
                <a16:creationId xmlns:a16="http://schemas.microsoft.com/office/drawing/2014/main" id="{9BA22777-67FF-6EF9-5A8A-173F7CBCF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5031" y="3686096"/>
            <a:ext cx="2255132" cy="225513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4A4D7ACB-E97D-1696-385A-DCA4EC3810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588" y="754666"/>
            <a:ext cx="2207976" cy="2207976"/>
          </a:xfrm>
          <a:prstGeom prst="rect">
            <a:avLst/>
          </a:prstGeom>
        </p:spPr>
      </p:pic>
      <p:pic>
        <p:nvPicPr>
          <p:cNvPr id="8" name="Picture 7" descr="Aerial view of a street with cars and buildings&#10;&#10;Description automatically generated">
            <a:extLst>
              <a:ext uri="{FF2B5EF4-FFF2-40B4-BE49-F238E27FC236}">
                <a16:creationId xmlns:a16="http://schemas.microsoft.com/office/drawing/2014/main" id="{A76C18CB-9292-17C0-6800-D44B8058F0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796" y="3686096"/>
            <a:ext cx="2255133" cy="2255133"/>
          </a:xfrm>
          <a:prstGeom prst="rect">
            <a:avLst/>
          </a:prstGeom>
        </p:spPr>
      </p:pic>
      <p:pic>
        <p:nvPicPr>
          <p:cNvPr id="9" name="Picture 8" descr="A aerial view of a parking lot&#10;&#10;Description automatically generated">
            <a:extLst>
              <a:ext uri="{FF2B5EF4-FFF2-40B4-BE49-F238E27FC236}">
                <a16:creationId xmlns:a16="http://schemas.microsoft.com/office/drawing/2014/main" id="{7B5E4131-A9BB-78CD-47C1-6AE6E259E4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796" y="754665"/>
            <a:ext cx="2255133" cy="2255133"/>
          </a:xfrm>
          <a:prstGeom prst="rect">
            <a:avLst/>
          </a:prstGeom>
        </p:spPr>
      </p:pic>
      <p:pic>
        <p:nvPicPr>
          <p:cNvPr id="10" name="Picture 9" descr="A graph with green and blue numbers&#10;&#10;Description automatically generated">
            <a:extLst>
              <a:ext uri="{FF2B5EF4-FFF2-40B4-BE49-F238E27FC236}">
                <a16:creationId xmlns:a16="http://schemas.microsoft.com/office/drawing/2014/main" id="{BCBE2682-1025-313F-987A-C72FBD76BC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82945" y="446007"/>
            <a:ext cx="3652536" cy="2739402"/>
          </a:xfrm>
          <a:prstGeom prst="rect">
            <a:avLst/>
          </a:prstGeom>
        </p:spPr>
      </p:pic>
      <p:sp>
        <p:nvSpPr>
          <p:cNvPr id="11" name="TextBox 10">
            <a:extLst>
              <a:ext uri="{FF2B5EF4-FFF2-40B4-BE49-F238E27FC236}">
                <a16:creationId xmlns:a16="http://schemas.microsoft.com/office/drawing/2014/main" id="{19A8B358-E3BB-E8A2-3756-E1E85819E07C}"/>
              </a:ext>
            </a:extLst>
          </p:cNvPr>
          <p:cNvSpPr txBox="1"/>
          <p:nvPr/>
        </p:nvSpPr>
        <p:spPr>
          <a:xfrm>
            <a:off x="163531" y="1499704"/>
            <a:ext cx="400110" cy="955967"/>
          </a:xfrm>
          <a:prstGeom prst="rect">
            <a:avLst/>
          </a:prstGeom>
          <a:noFill/>
        </p:spPr>
        <p:txBody>
          <a:bodyPr vert="vert270" wrap="none" rtlCol="0">
            <a:spAutoFit/>
          </a:bodyPr>
          <a:lstStyle/>
          <a:p>
            <a:r>
              <a:rPr lang="en-US" sz="1400" dirty="0">
                <a:latin typeface="Open Sans Regular" panose="020B0606030504020204" pitchFamily="34" charset="0"/>
                <a:ea typeface="Open Sans Regular" panose="020B0606030504020204" pitchFamily="34" charset="0"/>
                <a:cs typeface="Open Sans Regular" panose="020B0606030504020204" pitchFamily="34" charset="0"/>
              </a:rPr>
              <a:t>example 1</a:t>
            </a:r>
          </a:p>
        </p:txBody>
      </p:sp>
      <p:sp>
        <p:nvSpPr>
          <p:cNvPr id="12" name="TextBox 11">
            <a:extLst>
              <a:ext uri="{FF2B5EF4-FFF2-40B4-BE49-F238E27FC236}">
                <a16:creationId xmlns:a16="http://schemas.microsoft.com/office/drawing/2014/main" id="{064F6CA1-F14C-9A92-9410-D62C6D49265F}"/>
              </a:ext>
            </a:extLst>
          </p:cNvPr>
          <p:cNvSpPr txBox="1"/>
          <p:nvPr/>
        </p:nvSpPr>
        <p:spPr>
          <a:xfrm>
            <a:off x="163531" y="4206021"/>
            <a:ext cx="400110" cy="955967"/>
          </a:xfrm>
          <a:prstGeom prst="rect">
            <a:avLst/>
          </a:prstGeom>
          <a:noFill/>
        </p:spPr>
        <p:txBody>
          <a:bodyPr vert="vert270" wrap="none" rtlCol="0">
            <a:spAutoFit/>
          </a:bodyPr>
          <a:lstStyle/>
          <a:p>
            <a:r>
              <a:rPr lang="en-US" sz="1400" dirty="0">
                <a:latin typeface="Open Sans Regular" panose="020B0606030504020204" pitchFamily="34" charset="0"/>
                <a:ea typeface="Open Sans Regular" panose="020B0606030504020204" pitchFamily="34" charset="0"/>
                <a:cs typeface="Open Sans Regular" panose="020B0606030504020204" pitchFamily="34" charset="0"/>
              </a:rPr>
              <a:t>example 2</a:t>
            </a:r>
          </a:p>
        </p:txBody>
      </p:sp>
      <p:sp>
        <p:nvSpPr>
          <p:cNvPr id="13" name="Arrow: Right 12">
            <a:extLst>
              <a:ext uri="{FF2B5EF4-FFF2-40B4-BE49-F238E27FC236}">
                <a16:creationId xmlns:a16="http://schemas.microsoft.com/office/drawing/2014/main" id="{77F92CF1-D8C8-286A-8DB1-1787CC75B2DF}"/>
              </a:ext>
            </a:extLst>
          </p:cNvPr>
          <p:cNvSpPr/>
          <p:nvPr/>
        </p:nvSpPr>
        <p:spPr>
          <a:xfrm>
            <a:off x="3005115" y="1770654"/>
            <a:ext cx="392939" cy="136071"/>
          </a:xfrm>
          <a:prstGeom prst="rightArrow">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575C269-255D-3CFB-0836-EB8A4BFD7556}"/>
              </a:ext>
            </a:extLst>
          </p:cNvPr>
          <p:cNvSpPr/>
          <p:nvPr/>
        </p:nvSpPr>
        <p:spPr>
          <a:xfrm>
            <a:off x="8643502" y="1770654"/>
            <a:ext cx="392939" cy="136071"/>
          </a:xfrm>
          <a:prstGeom prst="rightArrow">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23B46C8-9DAB-D8AA-E5A1-497D7EFB788C}"/>
              </a:ext>
            </a:extLst>
          </p:cNvPr>
          <p:cNvSpPr/>
          <p:nvPr/>
        </p:nvSpPr>
        <p:spPr>
          <a:xfrm>
            <a:off x="5848412" y="1770654"/>
            <a:ext cx="392939" cy="136071"/>
          </a:xfrm>
          <a:prstGeom prst="rightArrow">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4AB75B8-4D1C-A076-D62E-167621FEFC2A}"/>
              </a:ext>
            </a:extLst>
          </p:cNvPr>
          <p:cNvSpPr/>
          <p:nvPr/>
        </p:nvSpPr>
        <p:spPr>
          <a:xfrm>
            <a:off x="3005113" y="4614851"/>
            <a:ext cx="392939" cy="136071"/>
          </a:xfrm>
          <a:prstGeom prst="rightArrow">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314EEB64-861D-A647-852A-D0D1DC10771E}"/>
              </a:ext>
            </a:extLst>
          </p:cNvPr>
          <p:cNvSpPr/>
          <p:nvPr/>
        </p:nvSpPr>
        <p:spPr>
          <a:xfrm>
            <a:off x="8643500" y="4614851"/>
            <a:ext cx="392939" cy="136071"/>
          </a:xfrm>
          <a:prstGeom prst="rightArrow">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E24C0EE-E609-CC28-9F78-E2FFF277EFDE}"/>
              </a:ext>
            </a:extLst>
          </p:cNvPr>
          <p:cNvSpPr/>
          <p:nvPr/>
        </p:nvSpPr>
        <p:spPr>
          <a:xfrm>
            <a:off x="5848410" y="4614851"/>
            <a:ext cx="392939" cy="136071"/>
          </a:xfrm>
          <a:prstGeom prst="rightArrow">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5DCCA28-D64D-13C4-2FB6-4F34EFDF0726}"/>
              </a:ext>
            </a:extLst>
          </p:cNvPr>
          <p:cNvSpPr/>
          <p:nvPr/>
        </p:nvSpPr>
        <p:spPr>
          <a:xfrm>
            <a:off x="163531" y="576848"/>
            <a:ext cx="11593449" cy="2554619"/>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F4F51A8A-5123-330E-EEB6-32EC9C471C8B}"/>
              </a:ext>
            </a:extLst>
          </p:cNvPr>
          <p:cNvSpPr/>
          <p:nvPr/>
        </p:nvSpPr>
        <p:spPr>
          <a:xfrm>
            <a:off x="193099" y="3548658"/>
            <a:ext cx="11593449" cy="2731437"/>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1" name="TextBox 20">
            <a:extLst>
              <a:ext uri="{FF2B5EF4-FFF2-40B4-BE49-F238E27FC236}">
                <a16:creationId xmlns:a16="http://schemas.microsoft.com/office/drawing/2014/main" id="{9E307BEE-83E9-AF4A-D820-4F83BE3B6C02}"/>
              </a:ext>
            </a:extLst>
          </p:cNvPr>
          <p:cNvSpPr txBox="1"/>
          <p:nvPr/>
        </p:nvSpPr>
        <p:spPr>
          <a:xfrm>
            <a:off x="625196" y="3144465"/>
            <a:ext cx="2228733" cy="307777"/>
          </a:xfrm>
          <a:prstGeom prst="rect">
            <a:avLst/>
          </a:prstGeom>
          <a:noFill/>
        </p:spPr>
        <p:txBody>
          <a:bodyPr wrap="square" rtlCol="0">
            <a:spAutoFit/>
          </a:bodyPr>
          <a:lstStyle/>
          <a:p>
            <a:pPr algn="ctr"/>
            <a:r>
              <a:rPr lang="en-US" sz="1400" dirty="0">
                <a:ln w="0"/>
                <a:effectLst>
                  <a:outerShdw blurRad="38100" dist="19050" dir="2700000" algn="tl" rotWithShape="0">
                    <a:schemeClr val="dk1">
                      <a:alpha val="40000"/>
                    </a:schemeClr>
                  </a:outerShdw>
                </a:effectLst>
                <a:latin typeface="Open Sans Regular" panose="020B0606030504020204" pitchFamily="34" charset="0"/>
                <a:ea typeface="Open Sans Regular" panose="020B0606030504020204" pitchFamily="34" charset="0"/>
                <a:cs typeface="Open Sans Regular" panose="020B0606030504020204" pitchFamily="34" charset="0"/>
              </a:rPr>
              <a:t>Original image</a:t>
            </a:r>
          </a:p>
        </p:txBody>
      </p:sp>
      <p:sp>
        <p:nvSpPr>
          <p:cNvPr id="22" name="TextBox 21">
            <a:extLst>
              <a:ext uri="{FF2B5EF4-FFF2-40B4-BE49-F238E27FC236}">
                <a16:creationId xmlns:a16="http://schemas.microsoft.com/office/drawing/2014/main" id="{87EB7677-7BD2-D595-2F47-73D883AB29E6}"/>
              </a:ext>
            </a:extLst>
          </p:cNvPr>
          <p:cNvSpPr txBox="1"/>
          <p:nvPr/>
        </p:nvSpPr>
        <p:spPr>
          <a:xfrm>
            <a:off x="3558431" y="3106661"/>
            <a:ext cx="2255133" cy="523220"/>
          </a:xfrm>
          <a:prstGeom prst="rect">
            <a:avLst/>
          </a:prstGeom>
          <a:noFill/>
        </p:spPr>
        <p:txBody>
          <a:bodyPr wrap="square" rtlCol="0">
            <a:spAutoFit/>
          </a:bodyPr>
          <a:lstStyle/>
          <a:p>
            <a:pPr algn="ctr"/>
            <a:r>
              <a:rPr lang="en-US" sz="1400" dirty="0">
                <a:ln w="0"/>
                <a:effectLst>
                  <a:outerShdw blurRad="38100" dist="19050" dir="2700000" algn="tl" rotWithShape="0">
                    <a:schemeClr val="dk1">
                      <a:alpha val="40000"/>
                    </a:schemeClr>
                  </a:outerShdw>
                </a:effectLst>
                <a:latin typeface="Open Sans Regular" panose="020B0606030504020204" pitchFamily="34" charset="0"/>
                <a:ea typeface="Open Sans Regular" panose="020B0606030504020204" pitchFamily="34" charset="0"/>
                <a:cs typeface="Open Sans Regular" panose="020B0606030504020204" pitchFamily="34" charset="0"/>
              </a:rPr>
              <a:t>Image with vegetation inference results</a:t>
            </a:r>
          </a:p>
        </p:txBody>
      </p:sp>
      <p:sp>
        <p:nvSpPr>
          <p:cNvPr id="23" name="TextBox 22">
            <a:extLst>
              <a:ext uri="{FF2B5EF4-FFF2-40B4-BE49-F238E27FC236}">
                <a16:creationId xmlns:a16="http://schemas.microsoft.com/office/drawing/2014/main" id="{D1AEFA57-1CF7-27D9-A145-7AECD16B848E}"/>
              </a:ext>
            </a:extLst>
          </p:cNvPr>
          <p:cNvSpPr txBox="1"/>
          <p:nvPr/>
        </p:nvSpPr>
        <p:spPr>
          <a:xfrm>
            <a:off x="6468100" y="3106755"/>
            <a:ext cx="2108809" cy="523220"/>
          </a:xfrm>
          <a:prstGeom prst="rect">
            <a:avLst/>
          </a:prstGeom>
          <a:noFill/>
        </p:spPr>
        <p:txBody>
          <a:bodyPr wrap="square" rtlCol="0">
            <a:spAutoFit/>
          </a:bodyPr>
          <a:lstStyle>
            <a:defPPr>
              <a:defRPr lang="en-US"/>
            </a:defPPr>
            <a:lvl1pPr algn="ctr">
              <a:defRPr sz="1200">
                <a:latin typeface="Times New Roman" panose="02020603050405020304" pitchFamily="18" charset="0"/>
                <a:cs typeface="Times New Roman" panose="02020603050405020304" pitchFamily="18" charset="0"/>
              </a:defRPr>
            </a:lvl1pPr>
          </a:lstStyle>
          <a:p>
            <a:r>
              <a:rPr lang="en-US" sz="1400" dirty="0">
                <a:ln w="0"/>
                <a:effectLst>
                  <a:outerShdw blurRad="38100" dist="19050" dir="2700000" algn="tl" rotWithShape="0">
                    <a:schemeClr val="dk1">
                      <a:alpha val="40000"/>
                    </a:schemeClr>
                  </a:outerShdw>
                </a:effectLst>
                <a:latin typeface="Open Sans Regular" panose="020B0606030504020204" pitchFamily="34" charset="0"/>
                <a:ea typeface="Open Sans Regular" panose="020B0606030504020204" pitchFamily="34" charset="0"/>
                <a:cs typeface="Open Sans Regular" panose="020B0606030504020204" pitchFamily="34" charset="0"/>
              </a:rPr>
              <a:t>Vegetation results to binary image</a:t>
            </a:r>
          </a:p>
        </p:txBody>
      </p:sp>
      <p:sp>
        <p:nvSpPr>
          <p:cNvPr id="24" name="TextBox 23">
            <a:extLst>
              <a:ext uri="{FF2B5EF4-FFF2-40B4-BE49-F238E27FC236}">
                <a16:creationId xmlns:a16="http://schemas.microsoft.com/office/drawing/2014/main" id="{C3170E32-007C-05E9-AC11-7799829317EB}"/>
              </a:ext>
            </a:extLst>
          </p:cNvPr>
          <p:cNvSpPr txBox="1"/>
          <p:nvPr/>
        </p:nvSpPr>
        <p:spPr>
          <a:xfrm>
            <a:off x="9340079" y="3124224"/>
            <a:ext cx="2226725" cy="307777"/>
          </a:xfrm>
          <a:prstGeom prst="rect">
            <a:avLst/>
          </a:prstGeom>
          <a:noFill/>
        </p:spPr>
        <p:txBody>
          <a:bodyPr wrap="square" rtlCol="0">
            <a:spAutoFit/>
          </a:bodyPr>
          <a:lstStyle/>
          <a:p>
            <a:r>
              <a:rPr lang="en-US" sz="1400" dirty="0">
                <a:ln w="0"/>
                <a:effectLst>
                  <a:outerShdw blurRad="38100" dist="19050" dir="2700000" algn="tl" rotWithShape="0">
                    <a:schemeClr val="dk1">
                      <a:alpha val="40000"/>
                    </a:schemeClr>
                  </a:outerShdw>
                </a:effectLst>
                <a:latin typeface="Open Sans Regular" panose="020B0606030504020204" pitchFamily="34" charset="0"/>
                <a:ea typeface="Open Sans Regular" panose="020B0606030504020204" pitchFamily="34" charset="0"/>
                <a:cs typeface="Open Sans Regular" panose="020B0606030504020204" pitchFamily="34" charset="0"/>
              </a:rPr>
              <a:t>Vegetation with vertices</a:t>
            </a:r>
          </a:p>
        </p:txBody>
      </p:sp>
      <p:sp>
        <p:nvSpPr>
          <p:cNvPr id="25" name="Rectangle 24">
            <a:extLst>
              <a:ext uri="{FF2B5EF4-FFF2-40B4-BE49-F238E27FC236}">
                <a16:creationId xmlns:a16="http://schemas.microsoft.com/office/drawing/2014/main" id="{49088D08-98E2-AF2F-41A2-33C905B92D97}"/>
              </a:ext>
            </a:extLst>
          </p:cNvPr>
          <p:cNvSpPr/>
          <p:nvPr/>
        </p:nvSpPr>
        <p:spPr>
          <a:xfrm>
            <a:off x="122832" y="446007"/>
            <a:ext cx="11805313" cy="5961961"/>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421970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0-#ppt_w/2"/>
                                          </p:val>
                                        </p:tav>
                                        <p:tav tm="100000">
                                          <p:val>
                                            <p:strVal val="#ppt_x"/>
                                          </p:val>
                                        </p:tav>
                                      </p:tavLst>
                                    </p:anim>
                                    <p:anim calcmode="lin" valueType="num">
                                      <p:cBhvr additive="base">
                                        <p:cTn id="6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nodeType="click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additive="base">
                                        <p:cTn id="78" dur="500" fill="hold"/>
                                        <p:tgtEl>
                                          <p:spTgt spid="3"/>
                                        </p:tgtEl>
                                        <p:attrNameLst>
                                          <p:attrName>ppt_x</p:attrName>
                                        </p:attrNameLst>
                                      </p:cBhvr>
                                      <p:tavLst>
                                        <p:tav tm="0">
                                          <p:val>
                                            <p:strVal val="0-#ppt_w/2"/>
                                          </p:val>
                                        </p:tav>
                                        <p:tav tm="100000">
                                          <p:val>
                                            <p:strVal val="#ppt_x"/>
                                          </p:val>
                                        </p:tav>
                                      </p:tavLst>
                                    </p:anim>
                                    <p:anim calcmode="lin" valueType="num">
                                      <p:cBhvr additive="base">
                                        <p:cTn id="7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nodeType="clickEffect">
                                  <p:stCondLst>
                                    <p:cond delay="0"/>
                                  </p:stCondLst>
                                  <p:childTnLst>
                                    <p:set>
                                      <p:cBhvr>
                                        <p:cTn id="87" dur="1" fill="hold">
                                          <p:stCondLst>
                                            <p:cond delay="0"/>
                                          </p:stCondLst>
                                        </p:cTn>
                                        <p:tgtEl>
                                          <p:spTgt spid="5"/>
                                        </p:tgtEl>
                                        <p:attrNameLst>
                                          <p:attrName>style.visibility</p:attrName>
                                        </p:attrNameLst>
                                      </p:cBhvr>
                                      <p:to>
                                        <p:strVal val="visible"/>
                                      </p:to>
                                    </p:set>
                                    <p:anim calcmode="lin" valueType="num">
                                      <p:cBhvr>
                                        <p:cTn id="88" dur="500" fill="hold"/>
                                        <p:tgtEl>
                                          <p:spTgt spid="5"/>
                                        </p:tgtEl>
                                        <p:attrNameLst>
                                          <p:attrName>ppt_w</p:attrName>
                                        </p:attrNameLst>
                                      </p:cBhvr>
                                      <p:tavLst>
                                        <p:tav tm="0">
                                          <p:val>
                                            <p:fltVal val="0"/>
                                          </p:val>
                                        </p:tav>
                                        <p:tav tm="100000">
                                          <p:val>
                                            <p:strVal val="#ppt_w"/>
                                          </p:val>
                                        </p:tav>
                                      </p:tavLst>
                                    </p:anim>
                                    <p:anim calcmode="lin" valueType="num">
                                      <p:cBhvr>
                                        <p:cTn id="89" dur="500" fill="hold"/>
                                        <p:tgtEl>
                                          <p:spTgt spid="5"/>
                                        </p:tgtEl>
                                        <p:attrNameLst>
                                          <p:attrName>ppt_h</p:attrName>
                                        </p:attrNameLst>
                                      </p:cBhvr>
                                      <p:tavLst>
                                        <p:tav tm="0">
                                          <p:val>
                                            <p:fltVal val="0"/>
                                          </p:val>
                                        </p:tav>
                                        <p:tav tm="100000">
                                          <p:val>
                                            <p:strVal val="#ppt_h"/>
                                          </p:val>
                                        </p:tav>
                                      </p:tavLst>
                                    </p:anim>
                                    <p:animEffect transition="in" filter="fade">
                                      <p:cBhvr>
                                        <p:cTn id="9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5" grpId="0" animBg="1"/>
      <p:bldP spid="16" grpId="0" animBg="1"/>
      <p:bldP spid="17" grpId="0" animBg="1"/>
      <p:bldP spid="18" grpId="0" animBg="1"/>
      <p:bldP spid="21" grpId="0"/>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a city&#10;&#10;Description automatically generated">
            <a:extLst>
              <a:ext uri="{FF2B5EF4-FFF2-40B4-BE49-F238E27FC236}">
                <a16:creationId xmlns:a16="http://schemas.microsoft.com/office/drawing/2014/main" id="{A9795A39-3F67-0926-7361-62C111C0CF5D}"/>
              </a:ext>
            </a:extLst>
          </p:cNvPr>
          <p:cNvPicPr>
            <a:picLocks noChangeAspect="1"/>
          </p:cNvPicPr>
          <p:nvPr/>
        </p:nvPicPr>
        <p:blipFill rotWithShape="1">
          <a:blip r:embed="rId3">
            <a:extLst>
              <a:ext uri="{28A0092B-C50C-407E-A947-70E740481C1C}">
                <a14:useLocalDpi xmlns:a14="http://schemas.microsoft.com/office/drawing/2010/main" val="0"/>
              </a:ext>
            </a:extLst>
          </a:blip>
          <a:srcRect b="551"/>
          <a:stretch/>
        </p:blipFill>
        <p:spPr>
          <a:xfrm>
            <a:off x="4624352" y="10"/>
            <a:ext cx="7566125" cy="638875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itle 1">
            <a:extLst>
              <a:ext uri="{FF2B5EF4-FFF2-40B4-BE49-F238E27FC236}">
                <a16:creationId xmlns:a16="http://schemas.microsoft.com/office/drawing/2014/main" id="{15970A33-30E6-8547-2BA4-1048895F7FB8}"/>
              </a:ext>
            </a:extLst>
          </p:cNvPr>
          <p:cNvSpPr txBox="1">
            <a:spLocks/>
          </p:cNvSpPr>
          <p:nvPr/>
        </p:nvSpPr>
        <p:spPr>
          <a:xfrm>
            <a:off x="336884" y="2683042"/>
            <a:ext cx="4287468" cy="10587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Open Sans Bold" panose="020B0806030504020204" pitchFamily="34" charset="0"/>
                <a:ea typeface="Open Sans Bold" panose="020B0806030504020204" pitchFamily="34" charset="0"/>
                <a:cs typeface="Open Sans Bold" panose="020B0806030504020204" pitchFamily="34" charset="0"/>
              </a:rPr>
              <a:t>FOLIAGE/VEGETATION INFERENCE RESULTS</a:t>
            </a:r>
          </a:p>
        </p:txBody>
      </p:sp>
    </p:spTree>
    <p:extLst>
      <p:ext uri="{BB962C8B-B14F-4D97-AF65-F5344CB8AC3E}">
        <p14:creationId xmlns:p14="http://schemas.microsoft.com/office/powerpoint/2010/main" val="247099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green and red grid&#10;&#10;Description automatically generated">
            <a:extLst>
              <a:ext uri="{FF2B5EF4-FFF2-40B4-BE49-F238E27FC236}">
                <a16:creationId xmlns:a16="http://schemas.microsoft.com/office/drawing/2014/main" id="{7799B0B1-460E-F552-7730-93ADFC9505AC}"/>
              </a:ext>
            </a:extLst>
          </p:cNvPr>
          <p:cNvPicPr>
            <a:picLocks noChangeAspect="1"/>
          </p:cNvPicPr>
          <p:nvPr/>
        </p:nvPicPr>
        <p:blipFill rotWithShape="1">
          <a:blip r:embed="rId3">
            <a:alphaModFix amt="60000"/>
          </a:blip>
          <a:srcRect t="21058" b="16788"/>
          <a:stretch/>
        </p:blipFill>
        <p:spPr>
          <a:xfrm>
            <a:off x="974558" y="782053"/>
            <a:ext cx="9853863" cy="5488918"/>
          </a:xfrm>
          <a:prstGeom prst="rect">
            <a:avLst/>
          </a:prstGeom>
        </p:spPr>
      </p:pic>
      <p:sp>
        <p:nvSpPr>
          <p:cNvPr id="3" name="Title 1">
            <a:extLst>
              <a:ext uri="{FF2B5EF4-FFF2-40B4-BE49-F238E27FC236}">
                <a16:creationId xmlns:a16="http://schemas.microsoft.com/office/drawing/2014/main" id="{84EA2098-F905-E788-46A2-03EC00C3C593}"/>
              </a:ext>
            </a:extLst>
          </p:cNvPr>
          <p:cNvSpPr txBox="1">
            <a:spLocks/>
          </p:cNvSpPr>
          <p:nvPr/>
        </p:nvSpPr>
        <p:spPr>
          <a:xfrm>
            <a:off x="1846522" y="15317"/>
            <a:ext cx="8498956" cy="571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Open Sans Bold" panose="020B0806030504020204" pitchFamily="34" charset="0"/>
                <a:ea typeface="Open Sans Bold" panose="020B0806030504020204" pitchFamily="34" charset="0"/>
                <a:cs typeface="Open Sans Bold" panose="020B0806030504020204" pitchFamily="34" charset="0"/>
              </a:rPr>
              <a:t>DT DETECTED VEGETATION IN THE REGION</a:t>
            </a:r>
          </a:p>
        </p:txBody>
      </p:sp>
    </p:spTree>
    <p:extLst>
      <p:ext uri="{BB962C8B-B14F-4D97-AF65-F5344CB8AC3E}">
        <p14:creationId xmlns:p14="http://schemas.microsoft.com/office/powerpoint/2010/main" val="3039041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181FBF96-C39D-4646-9CBE-8EFF430D6DC3}"/>
              </a:ext>
            </a:extLst>
          </p:cNvPr>
          <p:cNvPicPr>
            <a:picLocks noChangeAspect="1"/>
          </p:cNvPicPr>
          <p:nvPr/>
        </p:nvPicPr>
        <p:blipFill rotWithShape="1">
          <a:blip r:embed="rId3"/>
          <a:srcRect t="1860" b="5032"/>
          <a:stretch/>
        </p:blipFill>
        <p:spPr>
          <a:xfrm>
            <a:off x="372979" y="911750"/>
            <a:ext cx="11478126" cy="5302783"/>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DC94DB5D-4392-6656-27DF-483B7180D458}"/>
              </a:ext>
            </a:extLst>
          </p:cNvPr>
          <p:cNvSpPr txBox="1">
            <a:spLocks/>
          </p:cNvSpPr>
          <p:nvPr/>
        </p:nvSpPr>
        <p:spPr>
          <a:xfrm>
            <a:off x="1457826" y="48128"/>
            <a:ext cx="9276348" cy="91175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Open Sans Bold" panose="020B0806030504020204" pitchFamily="34" charset="0"/>
                <a:ea typeface="Open Sans Bold" panose="020B0806030504020204" pitchFamily="34" charset="0"/>
                <a:cs typeface="Open Sans Bold" panose="020B0806030504020204" pitchFamily="34" charset="0"/>
              </a:rPr>
              <a:t>DETECTED VEGETATION OF REGION </a:t>
            </a:r>
            <a:br>
              <a:rPr lang="en-US" sz="3000" dirty="0">
                <a:latin typeface="Open Sans Bold" panose="020B0806030504020204" pitchFamily="34" charset="0"/>
                <a:ea typeface="Open Sans Bold" panose="020B0806030504020204" pitchFamily="34" charset="0"/>
                <a:cs typeface="Open Sans Bold" panose="020B0806030504020204" pitchFamily="34" charset="0"/>
              </a:rPr>
            </a:br>
            <a:r>
              <a:rPr lang="en-US" sz="3000" dirty="0">
                <a:latin typeface="Open Sans Bold" panose="020B0806030504020204" pitchFamily="34" charset="0"/>
                <a:ea typeface="Open Sans Bold" panose="020B0806030504020204" pitchFamily="34" charset="0"/>
                <a:cs typeface="Open Sans Bold" panose="020B0806030504020204" pitchFamily="34" charset="0"/>
              </a:rPr>
              <a:t>(WITH UNDERLYING GOOGLE SATELLITE MAP)</a:t>
            </a:r>
          </a:p>
        </p:txBody>
      </p:sp>
    </p:spTree>
    <p:extLst>
      <p:ext uri="{BB962C8B-B14F-4D97-AF65-F5344CB8AC3E}">
        <p14:creationId xmlns:p14="http://schemas.microsoft.com/office/powerpoint/2010/main" val="269225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F9177ABF-6A60-28CC-0AD2-144B5FC3E869}"/>
              </a:ext>
            </a:extLst>
          </p:cNvPr>
          <p:cNvGraphicFramePr>
            <a:graphicFrameLocks/>
          </p:cNvGraphicFramePr>
          <p:nvPr>
            <p:extLst>
              <p:ext uri="{D42A27DB-BD31-4B8C-83A1-F6EECF244321}">
                <p14:modId xmlns:p14="http://schemas.microsoft.com/office/powerpoint/2010/main" val="3955211138"/>
              </p:ext>
            </p:extLst>
          </p:nvPr>
        </p:nvGraphicFramePr>
        <p:xfrm>
          <a:off x="838200" y="152400"/>
          <a:ext cx="10515600" cy="6576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3301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62E8242-3ADD-0E47-A377-B7E5218D5F04}"/>
              </a:ext>
            </a:extLst>
          </p:cNvPr>
          <p:cNvSpPr>
            <a:spLocks noGrp="1"/>
          </p:cNvSpPr>
          <p:nvPr>
            <p:ph type="body" sz="quarter" idx="10"/>
          </p:nvPr>
        </p:nvSpPr>
        <p:spPr/>
        <p:txBody>
          <a:bodyPr>
            <a:noAutofit/>
          </a:bodyPr>
          <a:lstStyle/>
          <a:p>
            <a:r>
              <a:rPr lang="en-US" dirty="0">
                <a:latin typeface="Open Sans Bold" panose="020B0806030504020204" pitchFamily="34" charset="0"/>
                <a:ea typeface="Open Sans Bold" panose="020B0806030504020204" pitchFamily="34" charset="0"/>
                <a:cs typeface="Open Sans Bold" panose="020B0806030504020204" pitchFamily="34" charset="0"/>
              </a:rPr>
              <a:t>DTRF RESULTS</a:t>
            </a:r>
          </a:p>
        </p:txBody>
      </p:sp>
      <p:sp>
        <p:nvSpPr>
          <p:cNvPr id="5" name="Text Placeholder 4">
            <a:extLst>
              <a:ext uri="{FF2B5EF4-FFF2-40B4-BE49-F238E27FC236}">
                <a16:creationId xmlns:a16="http://schemas.microsoft.com/office/drawing/2014/main" id="{CF8AEC88-C6DD-5049-B7B2-008F9E01AA8E}"/>
              </a:ext>
            </a:extLst>
          </p:cNvPr>
          <p:cNvSpPr>
            <a:spLocks noGrp="1"/>
          </p:cNvSpPr>
          <p:nvPr>
            <p:ph type="body" sz="quarter" idx="11"/>
          </p:nvPr>
        </p:nvSpPr>
        <p:spPr>
          <a:xfrm>
            <a:off x="427511" y="793934"/>
            <a:ext cx="10382427" cy="440318"/>
          </a:xfrm>
        </p:spPr>
        <p:txBody>
          <a:bodyPr>
            <a:normAutofit lnSpcReduction="10000"/>
          </a:bodyPr>
          <a:lstStyle/>
          <a:p>
            <a:r>
              <a:rPr lang="en-US" sz="2400" dirty="0">
                <a:solidFill>
                  <a:srgbClr val="23BDC1"/>
                </a:solidFill>
                <a:latin typeface="Open Sans Regular" panose="020B0606030504020204" pitchFamily="34" charset="0"/>
                <a:ea typeface="Open Sans Regular" panose="020B0606030504020204" pitchFamily="34" charset="0"/>
                <a:cs typeface="Open Sans Regular" panose="020B0606030504020204" pitchFamily="34" charset="0"/>
              </a:rPr>
              <a:t>Comparison of foliage/vegetation from LiDAR and DT</a:t>
            </a:r>
          </a:p>
        </p:txBody>
      </p:sp>
      <p:pic>
        <p:nvPicPr>
          <p:cNvPr id="6" name="Picture 5">
            <a:extLst>
              <a:ext uri="{FF2B5EF4-FFF2-40B4-BE49-F238E27FC236}">
                <a16:creationId xmlns:a16="http://schemas.microsoft.com/office/drawing/2014/main" id="{638E4005-3902-C6D9-C371-2FF4B60D53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490" y="1860709"/>
            <a:ext cx="5541234" cy="3789455"/>
          </a:xfrm>
          <a:prstGeom prst="rect">
            <a:avLst/>
          </a:prstGeom>
          <a:ln>
            <a:noFill/>
          </a:ln>
          <a:effectLst>
            <a:outerShdw blurRad="292100" dist="139700" dir="2700000" algn="tl" rotWithShape="0">
              <a:srgbClr val="333333">
                <a:alpha val="65000"/>
              </a:srgbClr>
            </a:outerShdw>
          </a:effectLst>
        </p:spPr>
      </p:pic>
      <p:pic>
        <p:nvPicPr>
          <p:cNvPr id="7" name="Content Placeholder 4">
            <a:extLst>
              <a:ext uri="{FF2B5EF4-FFF2-40B4-BE49-F238E27FC236}">
                <a16:creationId xmlns:a16="http://schemas.microsoft.com/office/drawing/2014/main" id="{7C6D8C37-D9EE-2537-1E0F-4F508867D316}"/>
              </a:ext>
            </a:extLst>
          </p:cNvPr>
          <p:cNvPicPr>
            <a:picLocks noChangeAspect="1"/>
          </p:cNvPicPr>
          <p:nvPr/>
        </p:nvPicPr>
        <p:blipFill rotWithShape="1">
          <a:blip r:embed="rId3"/>
          <a:srcRect t="1860" b="5032"/>
          <a:stretch/>
        </p:blipFill>
        <p:spPr>
          <a:xfrm>
            <a:off x="5818793" y="1856033"/>
            <a:ext cx="5897126" cy="379880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729E88C-7C68-6DE4-68AA-132039CE02AB}"/>
              </a:ext>
            </a:extLst>
          </p:cNvPr>
          <p:cNvSpPr txBox="1"/>
          <p:nvPr/>
        </p:nvSpPr>
        <p:spPr>
          <a:xfrm>
            <a:off x="850865" y="5883442"/>
            <a:ext cx="3994484" cy="369332"/>
          </a:xfrm>
          <a:prstGeom prst="rect">
            <a:avLst/>
          </a:prstGeom>
          <a:noFill/>
        </p:spPr>
        <p:txBody>
          <a:bodyPr wrap="square" rtlCol="0">
            <a:spAutoFit/>
          </a:bodyPr>
          <a:lstStyle/>
          <a:p>
            <a:pPr algn="ctr"/>
            <a:r>
              <a:rPr lang="en-US" dirty="0"/>
              <a:t>FOLIAGE FROM LiDAR</a:t>
            </a:r>
          </a:p>
        </p:txBody>
      </p:sp>
      <p:sp>
        <p:nvSpPr>
          <p:cNvPr id="9" name="TextBox 8">
            <a:extLst>
              <a:ext uri="{FF2B5EF4-FFF2-40B4-BE49-F238E27FC236}">
                <a16:creationId xmlns:a16="http://schemas.microsoft.com/office/drawing/2014/main" id="{D3DA5872-207D-9540-3D23-D1C13B73BB0E}"/>
              </a:ext>
            </a:extLst>
          </p:cNvPr>
          <p:cNvSpPr txBox="1"/>
          <p:nvPr/>
        </p:nvSpPr>
        <p:spPr>
          <a:xfrm>
            <a:off x="6770114" y="5879400"/>
            <a:ext cx="3994484" cy="369332"/>
          </a:xfrm>
          <a:prstGeom prst="rect">
            <a:avLst/>
          </a:prstGeom>
          <a:noFill/>
        </p:spPr>
        <p:txBody>
          <a:bodyPr wrap="square" rtlCol="0">
            <a:spAutoFit/>
          </a:bodyPr>
          <a:lstStyle/>
          <a:p>
            <a:pPr algn="ctr"/>
            <a:r>
              <a:rPr lang="en-US" dirty="0"/>
              <a:t>FOLIAGE FROM DT</a:t>
            </a:r>
          </a:p>
        </p:txBody>
      </p:sp>
    </p:spTree>
    <p:extLst>
      <p:ext uri="{BB962C8B-B14F-4D97-AF65-F5344CB8AC3E}">
        <p14:creationId xmlns:p14="http://schemas.microsoft.com/office/powerpoint/2010/main" val="3505077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7A92BC3-F772-3C06-6E91-ECF3E7AE4BC4}"/>
              </a:ext>
            </a:extLst>
          </p:cNvPr>
          <p:cNvSpPr txBox="1">
            <a:spLocks/>
          </p:cNvSpPr>
          <p:nvPr/>
        </p:nvSpPr>
        <p:spPr>
          <a:xfrm>
            <a:off x="838200" y="113335"/>
            <a:ext cx="10515600" cy="5814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latin typeface="Open Sans Bold" panose="020B0806030504020204" pitchFamily="34" charset="0"/>
                <a:ea typeface="Open Sans Bold" panose="020B0806030504020204" pitchFamily="34" charset="0"/>
                <a:cs typeface="Open Sans Bold" panose="020B0806030504020204" pitchFamily="34" charset="0"/>
              </a:rPr>
              <a:t>REGION OF INTEREST WITH SUB SAMPLE REGIONS</a:t>
            </a:r>
          </a:p>
        </p:txBody>
      </p:sp>
      <p:pic>
        <p:nvPicPr>
          <p:cNvPr id="13" name="Content Placeholder 4">
            <a:extLst>
              <a:ext uri="{FF2B5EF4-FFF2-40B4-BE49-F238E27FC236}">
                <a16:creationId xmlns:a16="http://schemas.microsoft.com/office/drawing/2014/main" id="{AA91574A-EFE4-A487-5B14-37B88A792DFA}"/>
              </a:ext>
            </a:extLst>
          </p:cNvPr>
          <p:cNvPicPr>
            <a:picLocks noChangeAspect="1"/>
          </p:cNvPicPr>
          <p:nvPr/>
        </p:nvPicPr>
        <p:blipFill>
          <a:blip r:embed="rId3"/>
          <a:stretch>
            <a:fillRect/>
          </a:stretch>
        </p:blipFill>
        <p:spPr>
          <a:xfrm>
            <a:off x="1939638" y="995977"/>
            <a:ext cx="7809520" cy="525400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698FDA4-0DBE-EEB1-FF66-8FC4DF1E50C0}"/>
              </a:ext>
            </a:extLst>
          </p:cNvPr>
          <p:cNvPicPr>
            <a:picLocks noChangeAspect="1"/>
          </p:cNvPicPr>
          <p:nvPr/>
        </p:nvPicPr>
        <p:blipFill>
          <a:blip r:embed="rId4"/>
          <a:stretch>
            <a:fillRect/>
          </a:stretch>
        </p:blipFill>
        <p:spPr>
          <a:xfrm>
            <a:off x="1951003" y="995977"/>
            <a:ext cx="7798155" cy="5265916"/>
          </a:xfrm>
          <a:prstGeom prst="rect">
            <a:avLst/>
          </a:prstGeom>
        </p:spPr>
      </p:pic>
      <p:cxnSp>
        <p:nvCxnSpPr>
          <p:cNvPr id="15" name="Straight Arrow Connector 14">
            <a:extLst>
              <a:ext uri="{FF2B5EF4-FFF2-40B4-BE49-F238E27FC236}">
                <a16:creationId xmlns:a16="http://schemas.microsoft.com/office/drawing/2014/main" id="{8682DCA6-B5AC-3074-841D-E769BCF664C6}"/>
              </a:ext>
            </a:extLst>
          </p:cNvPr>
          <p:cNvCxnSpPr>
            <a:cxnSpLocks/>
          </p:cNvCxnSpPr>
          <p:nvPr/>
        </p:nvCxnSpPr>
        <p:spPr>
          <a:xfrm flipH="1">
            <a:off x="5257024" y="1301108"/>
            <a:ext cx="3138457" cy="68355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A15B192E-533A-BB89-20A9-7A6F147E7D30}"/>
              </a:ext>
            </a:extLst>
          </p:cNvPr>
          <p:cNvCxnSpPr>
            <a:cxnSpLocks/>
          </p:cNvCxnSpPr>
          <p:nvPr/>
        </p:nvCxnSpPr>
        <p:spPr>
          <a:xfrm flipH="1">
            <a:off x="8147708" y="1307721"/>
            <a:ext cx="247773" cy="226621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C8445AD9-5DA3-C345-08F0-650F8A051F81}"/>
              </a:ext>
            </a:extLst>
          </p:cNvPr>
          <p:cNvCxnSpPr>
            <a:cxnSpLocks/>
          </p:cNvCxnSpPr>
          <p:nvPr/>
        </p:nvCxnSpPr>
        <p:spPr>
          <a:xfrm flipH="1">
            <a:off x="5844398" y="1301108"/>
            <a:ext cx="2551083" cy="451976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7BC65FB2-3951-D01B-1AD4-768F9E26002D}"/>
              </a:ext>
            </a:extLst>
          </p:cNvPr>
          <p:cNvCxnSpPr>
            <a:cxnSpLocks/>
          </p:cNvCxnSpPr>
          <p:nvPr/>
        </p:nvCxnSpPr>
        <p:spPr>
          <a:xfrm flipH="1">
            <a:off x="6419197" y="1301108"/>
            <a:ext cx="1976284" cy="213254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4A618ACF-B357-3326-9E8F-A0C2BF528D59}"/>
              </a:ext>
            </a:extLst>
          </p:cNvPr>
          <p:cNvSpPr txBox="1">
            <a:spLocks/>
          </p:cNvSpPr>
          <p:nvPr/>
        </p:nvSpPr>
        <p:spPr>
          <a:xfrm>
            <a:off x="7735891" y="1070925"/>
            <a:ext cx="1793404" cy="276999"/>
          </a:xfrm>
          <a:prstGeom prst="rect">
            <a:avLst/>
          </a:prstGeom>
          <a:solidFill>
            <a:schemeClr val="accent1">
              <a:lumMod val="20000"/>
              <a:lumOff val="80000"/>
            </a:schemeClr>
          </a:solidFill>
        </p:spPr>
        <p:txBody>
          <a:bodyPr wrap="square" rtlCol="0">
            <a:spAutoFit/>
          </a:bodyPr>
          <a:lstStyle/>
          <a:p>
            <a:r>
              <a:rPr lang="en-US" sz="1200" b="1" dirty="0">
                <a:latin typeface="Times New Roman" panose="02020603050405020304" pitchFamily="18" charset="0"/>
                <a:cs typeface="Times New Roman" panose="02020603050405020304" pitchFamily="18" charset="0"/>
              </a:rPr>
              <a:t>Area in square meter</a:t>
            </a:r>
          </a:p>
        </p:txBody>
      </p:sp>
      <p:sp>
        <p:nvSpPr>
          <p:cNvPr id="20" name="Oval 19">
            <a:extLst>
              <a:ext uri="{FF2B5EF4-FFF2-40B4-BE49-F238E27FC236}">
                <a16:creationId xmlns:a16="http://schemas.microsoft.com/office/drawing/2014/main" id="{C465FD62-6223-9DCC-51F9-87797B41FFA5}"/>
              </a:ext>
            </a:extLst>
          </p:cNvPr>
          <p:cNvSpPr/>
          <p:nvPr/>
        </p:nvSpPr>
        <p:spPr>
          <a:xfrm>
            <a:off x="5691998" y="2778445"/>
            <a:ext cx="3837297" cy="165749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0DF6C14C-09D3-5A89-C4C1-5B7B20D4E7C2}"/>
              </a:ext>
            </a:extLst>
          </p:cNvPr>
          <p:cNvSpPr/>
          <p:nvPr/>
        </p:nvSpPr>
        <p:spPr>
          <a:xfrm>
            <a:off x="3828842" y="2137067"/>
            <a:ext cx="1713781" cy="165749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8EF1BD89-68DE-3235-EDE0-1C5D58B5C41F}"/>
              </a:ext>
            </a:extLst>
          </p:cNvPr>
          <p:cNvSpPr/>
          <p:nvPr/>
        </p:nvSpPr>
        <p:spPr>
          <a:xfrm>
            <a:off x="4918646" y="1602280"/>
            <a:ext cx="623977" cy="68356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8394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1C00C428-328E-FCBD-303B-B17118B86D6F}"/>
              </a:ext>
            </a:extLst>
          </p:cNvPr>
          <p:cNvPicPr>
            <a:picLocks noChangeAspect="1"/>
          </p:cNvPicPr>
          <p:nvPr/>
        </p:nvPicPr>
        <p:blipFill rotWithShape="1">
          <a:blip r:embed="rId3"/>
          <a:srcRect t="13277" b="12710"/>
          <a:stretch/>
        </p:blipFill>
        <p:spPr>
          <a:xfrm>
            <a:off x="20" y="12042"/>
            <a:ext cx="12191980" cy="6340632"/>
          </a:xfrm>
          <a:prstGeom prst="rect">
            <a:avLst/>
          </a:prstGeom>
        </p:spPr>
      </p:pic>
      <p:sp>
        <p:nvSpPr>
          <p:cNvPr id="3" name="Title 1">
            <a:extLst>
              <a:ext uri="{FF2B5EF4-FFF2-40B4-BE49-F238E27FC236}">
                <a16:creationId xmlns:a16="http://schemas.microsoft.com/office/drawing/2014/main" id="{9A67130D-9532-79DF-6945-58B793683569}"/>
              </a:ext>
            </a:extLst>
          </p:cNvPr>
          <p:cNvSpPr txBox="1">
            <a:spLocks/>
          </p:cNvSpPr>
          <p:nvPr/>
        </p:nvSpPr>
        <p:spPr>
          <a:xfrm>
            <a:off x="523875" y="5329272"/>
            <a:ext cx="11210925" cy="68864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solidFill>
                  <a:schemeClr val="tx1">
                    <a:lumMod val="85000"/>
                    <a:lumOff val="15000"/>
                  </a:schemeClr>
                </a:solidFill>
                <a:latin typeface="Open Sans Bold" panose="020B0806030504020204" pitchFamily="34" charset="0"/>
                <a:ea typeface="Open Sans Bold" panose="020B0806030504020204" pitchFamily="34" charset="0"/>
                <a:cs typeface="Open Sans Bold" panose="020B0806030504020204" pitchFamily="34" charset="0"/>
              </a:rPr>
              <a:t>SAMPLE AREA FOR COMPARISON WITH LIDAR VS DTRF</a:t>
            </a:r>
          </a:p>
        </p:txBody>
      </p:sp>
      <p:sp>
        <p:nvSpPr>
          <p:cNvPr id="4" name="Oval 3">
            <a:extLst>
              <a:ext uri="{FF2B5EF4-FFF2-40B4-BE49-F238E27FC236}">
                <a16:creationId xmlns:a16="http://schemas.microsoft.com/office/drawing/2014/main" id="{8CD081F8-4644-6D41-5906-3412CE01D638}"/>
              </a:ext>
            </a:extLst>
          </p:cNvPr>
          <p:cNvSpPr/>
          <p:nvPr/>
        </p:nvSpPr>
        <p:spPr>
          <a:xfrm>
            <a:off x="3196683" y="1082549"/>
            <a:ext cx="4899102" cy="4075881"/>
          </a:xfrm>
          <a:prstGeom prst="ellipse">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5982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796C80-0A64-EC1E-0C71-160DF689871C}"/>
              </a:ext>
            </a:extLst>
          </p:cNvPr>
          <p:cNvPicPr>
            <a:picLocks noChangeAspect="1"/>
          </p:cNvPicPr>
          <p:nvPr/>
        </p:nvPicPr>
        <p:blipFill rotWithShape="1">
          <a:blip r:embed="rId3">
            <a:extLst>
              <a:ext uri="{28A0092B-C50C-407E-A947-70E740481C1C}">
                <a14:useLocalDpi xmlns:a14="http://schemas.microsoft.com/office/drawing/2010/main" val="0"/>
              </a:ext>
            </a:extLst>
          </a:blip>
          <a:srcRect t="1282" b="1282"/>
          <a:stretch/>
        </p:blipFill>
        <p:spPr>
          <a:xfrm>
            <a:off x="78748" y="878308"/>
            <a:ext cx="3975444" cy="4306593"/>
          </a:xfrm>
          <a:custGeom>
            <a:avLst/>
            <a:gdLst/>
            <a:ahLst/>
            <a:cxnLst/>
            <a:rect l="l" t="t" r="r" b="b"/>
            <a:pathLst>
              <a:path w="3975464" h="4365555">
                <a:moveTo>
                  <a:pt x="0" y="0"/>
                </a:moveTo>
                <a:lnTo>
                  <a:pt x="3954724" y="0"/>
                </a:lnTo>
                <a:lnTo>
                  <a:pt x="3944328" y="441228"/>
                </a:lnTo>
                <a:cubicBezTo>
                  <a:pt x="3942781" y="508796"/>
                  <a:pt x="3939430" y="576877"/>
                  <a:pt x="3951159" y="643804"/>
                </a:cubicBezTo>
                <a:cubicBezTo>
                  <a:pt x="3980543" y="810736"/>
                  <a:pt x="3979900" y="978310"/>
                  <a:pt x="3967011" y="1146396"/>
                </a:cubicBezTo>
                <a:cubicBezTo>
                  <a:pt x="3954123" y="1321150"/>
                  <a:pt x="3931569" y="1495262"/>
                  <a:pt x="3940203" y="1671170"/>
                </a:cubicBezTo>
                <a:cubicBezTo>
                  <a:pt x="3945230" y="1770534"/>
                  <a:pt x="3953091" y="1869643"/>
                  <a:pt x="3953091" y="1969263"/>
                </a:cubicBezTo>
                <a:cubicBezTo>
                  <a:pt x="3955799" y="2447623"/>
                  <a:pt x="3948581" y="2926496"/>
                  <a:pt x="3959665" y="3405241"/>
                </a:cubicBezTo>
                <a:cubicBezTo>
                  <a:pt x="3962629" y="3529479"/>
                  <a:pt x="3949097" y="3653076"/>
                  <a:pt x="3946777" y="3777057"/>
                </a:cubicBezTo>
                <a:cubicBezTo>
                  <a:pt x="3944973" y="3878089"/>
                  <a:pt x="3947873" y="3979056"/>
                  <a:pt x="3950499" y="4080023"/>
                </a:cubicBezTo>
                <a:lnTo>
                  <a:pt x="3952324" y="4346210"/>
                </a:lnTo>
                <a:lnTo>
                  <a:pt x="3923793" y="4344582"/>
                </a:lnTo>
                <a:cubicBezTo>
                  <a:pt x="3869166" y="4337251"/>
                  <a:pt x="3813841" y="4336693"/>
                  <a:pt x="3759075" y="4342933"/>
                </a:cubicBezTo>
                <a:cubicBezTo>
                  <a:pt x="3703277" y="4347626"/>
                  <a:pt x="3647607" y="4354981"/>
                  <a:pt x="3591682" y="4357645"/>
                </a:cubicBezTo>
                <a:cubicBezTo>
                  <a:pt x="3349688" y="4370998"/>
                  <a:pt x="3107046" y="4367447"/>
                  <a:pt x="2865549" y="4346991"/>
                </a:cubicBezTo>
                <a:cubicBezTo>
                  <a:pt x="2661378" y="4329084"/>
                  <a:pt x="2456048" y="4328501"/>
                  <a:pt x="2251775" y="4345215"/>
                </a:cubicBezTo>
                <a:cubicBezTo>
                  <a:pt x="2200819" y="4349148"/>
                  <a:pt x="2149862" y="4359293"/>
                  <a:pt x="2098906" y="4351937"/>
                </a:cubicBezTo>
                <a:cubicBezTo>
                  <a:pt x="2025044" y="4342895"/>
                  <a:pt x="1950494" y="4340688"/>
                  <a:pt x="1876224" y="4345343"/>
                </a:cubicBezTo>
                <a:cubicBezTo>
                  <a:pt x="1700042" y="4352318"/>
                  <a:pt x="1523986" y="4361576"/>
                  <a:pt x="1347676" y="4359039"/>
                </a:cubicBezTo>
                <a:cubicBezTo>
                  <a:pt x="1064484" y="4355108"/>
                  <a:pt x="781420" y="4341031"/>
                  <a:pt x="498101" y="4351430"/>
                </a:cubicBezTo>
                <a:cubicBezTo>
                  <a:pt x="364340" y="4356376"/>
                  <a:pt x="230578" y="4360752"/>
                  <a:pt x="96817" y="4355568"/>
                </a:cubicBezTo>
                <a:lnTo>
                  <a:pt x="0" y="4349268"/>
                </a:lnTo>
                <a:close/>
              </a:path>
            </a:pathLst>
          </a:custGeom>
        </p:spPr>
      </p:pic>
      <p:pic>
        <p:nvPicPr>
          <p:cNvPr id="3" name="Content Placeholder 51">
            <a:extLst>
              <a:ext uri="{FF2B5EF4-FFF2-40B4-BE49-F238E27FC236}">
                <a16:creationId xmlns:a16="http://schemas.microsoft.com/office/drawing/2014/main" id="{546404DC-AFEC-7FB7-F1CD-C5573B520AB0}"/>
              </a:ext>
            </a:extLst>
          </p:cNvPr>
          <p:cNvPicPr>
            <a:picLocks noChangeAspect="1"/>
          </p:cNvPicPr>
          <p:nvPr/>
        </p:nvPicPr>
        <p:blipFill rotWithShape="1">
          <a:blip r:embed="rId4">
            <a:extLst>
              <a:ext uri="{28A0092B-C50C-407E-A947-70E740481C1C}">
                <a14:useLocalDpi xmlns:a14="http://schemas.microsoft.com/office/drawing/2010/main" val="0"/>
              </a:ext>
            </a:extLst>
          </a:blip>
          <a:srcRect l="15669" r="15669"/>
          <a:stretch/>
        </p:blipFill>
        <p:spPr>
          <a:xfrm>
            <a:off x="4148881" y="878308"/>
            <a:ext cx="3872656" cy="4306594"/>
          </a:xfrm>
          <a:custGeom>
            <a:avLst/>
            <a:gdLst/>
            <a:ahLst/>
            <a:cxnLst/>
            <a:rect l="l" t="t" r="r" b="b"/>
            <a:pathLst>
              <a:path w="3872656" h="4370715">
                <a:moveTo>
                  <a:pt x="9308" y="0"/>
                </a:moveTo>
                <a:lnTo>
                  <a:pt x="3851998" y="0"/>
                </a:lnTo>
                <a:lnTo>
                  <a:pt x="3841520" y="444702"/>
                </a:lnTo>
                <a:cubicBezTo>
                  <a:pt x="3839973" y="512270"/>
                  <a:pt x="3836622" y="580351"/>
                  <a:pt x="3848351" y="647278"/>
                </a:cubicBezTo>
                <a:cubicBezTo>
                  <a:pt x="3877736" y="814210"/>
                  <a:pt x="3877092" y="981784"/>
                  <a:pt x="3864203" y="1149870"/>
                </a:cubicBezTo>
                <a:cubicBezTo>
                  <a:pt x="3851315" y="1324624"/>
                  <a:pt x="3828761" y="1498736"/>
                  <a:pt x="3837395" y="1674644"/>
                </a:cubicBezTo>
                <a:cubicBezTo>
                  <a:pt x="3842422" y="1774008"/>
                  <a:pt x="3850284" y="1873117"/>
                  <a:pt x="3850284" y="1972737"/>
                </a:cubicBezTo>
                <a:cubicBezTo>
                  <a:pt x="3852991" y="2451097"/>
                  <a:pt x="3845773" y="2929970"/>
                  <a:pt x="3856857" y="3408715"/>
                </a:cubicBezTo>
                <a:cubicBezTo>
                  <a:pt x="3859821" y="3532953"/>
                  <a:pt x="3846289" y="3656550"/>
                  <a:pt x="3843969" y="3780531"/>
                </a:cubicBezTo>
                <a:cubicBezTo>
                  <a:pt x="3842165" y="3881563"/>
                  <a:pt x="3845065" y="3982530"/>
                  <a:pt x="3847691" y="4083497"/>
                </a:cubicBezTo>
                <a:lnTo>
                  <a:pt x="3849494" y="4346466"/>
                </a:lnTo>
                <a:lnTo>
                  <a:pt x="3739963" y="4345485"/>
                </a:lnTo>
                <a:cubicBezTo>
                  <a:pt x="3702780" y="4346420"/>
                  <a:pt x="3665581" y="4348259"/>
                  <a:pt x="3628383" y="4349908"/>
                </a:cubicBezTo>
                <a:cubicBezTo>
                  <a:pt x="3508316" y="4356655"/>
                  <a:pt x="3387918" y="4354828"/>
                  <a:pt x="3268119" y="4344454"/>
                </a:cubicBezTo>
                <a:cubicBezTo>
                  <a:pt x="3196206" y="4335589"/>
                  <a:pt x="3123466" y="4335589"/>
                  <a:pt x="3051553" y="4344454"/>
                </a:cubicBezTo>
                <a:cubicBezTo>
                  <a:pt x="2869715" y="4368829"/>
                  <a:pt x="2685977" y="4376260"/>
                  <a:pt x="2502751" y="4366648"/>
                </a:cubicBezTo>
                <a:cubicBezTo>
                  <a:pt x="2288987" y="4357263"/>
                  <a:pt x="2075733" y="4337859"/>
                  <a:pt x="1861843" y="4332533"/>
                </a:cubicBezTo>
                <a:cubicBezTo>
                  <a:pt x="1726297" y="4329109"/>
                  <a:pt x="1589733" y="4319851"/>
                  <a:pt x="1455972" y="4342552"/>
                </a:cubicBezTo>
                <a:cubicBezTo>
                  <a:pt x="1319536" y="4365887"/>
                  <a:pt x="1184374" y="4354980"/>
                  <a:pt x="1048318" y="4348258"/>
                </a:cubicBezTo>
                <a:cubicBezTo>
                  <a:pt x="946532" y="4340953"/>
                  <a:pt x="844365" y="4340953"/>
                  <a:pt x="742578" y="4348258"/>
                </a:cubicBezTo>
                <a:cubicBezTo>
                  <a:pt x="618869" y="4360661"/>
                  <a:pt x="494432" y="4364263"/>
                  <a:pt x="370214" y="4359038"/>
                </a:cubicBezTo>
                <a:cubicBezTo>
                  <a:pt x="296007" y="4355170"/>
                  <a:pt x="221738" y="4351270"/>
                  <a:pt x="147421" y="4348702"/>
                </a:cubicBezTo>
                <a:lnTo>
                  <a:pt x="13040" y="4347289"/>
                </a:lnTo>
                <a:lnTo>
                  <a:pt x="371" y="4103870"/>
                </a:lnTo>
                <a:cubicBezTo>
                  <a:pt x="-757" y="4012134"/>
                  <a:pt x="886" y="3920334"/>
                  <a:pt x="2690" y="3828598"/>
                </a:cubicBezTo>
                <a:cubicBezTo>
                  <a:pt x="5913" y="3670768"/>
                  <a:pt x="16095" y="3513067"/>
                  <a:pt x="20090" y="3355238"/>
                </a:cubicBezTo>
                <a:cubicBezTo>
                  <a:pt x="25761" y="3127790"/>
                  <a:pt x="3336" y="2900469"/>
                  <a:pt x="10940" y="2573142"/>
                </a:cubicBezTo>
                <a:cubicBezTo>
                  <a:pt x="20218" y="2391979"/>
                  <a:pt x="14032" y="2111578"/>
                  <a:pt x="14677" y="1830024"/>
                </a:cubicBezTo>
                <a:cubicBezTo>
                  <a:pt x="15451" y="1640269"/>
                  <a:pt x="5268" y="1450771"/>
                  <a:pt x="6171" y="1261145"/>
                </a:cubicBezTo>
                <a:cubicBezTo>
                  <a:pt x="6815" y="1121522"/>
                  <a:pt x="19961" y="982540"/>
                  <a:pt x="25374" y="843301"/>
                </a:cubicBezTo>
                <a:cubicBezTo>
                  <a:pt x="30078" y="673215"/>
                  <a:pt x="25426" y="502988"/>
                  <a:pt x="11455" y="333401"/>
                </a:cubicBezTo>
                <a:cubicBezTo>
                  <a:pt x="4817" y="239678"/>
                  <a:pt x="5623" y="145890"/>
                  <a:pt x="8088" y="52087"/>
                </a:cubicBezTo>
                <a:close/>
              </a:path>
            </a:pathLst>
          </a:custGeom>
        </p:spPr>
      </p:pic>
      <p:pic>
        <p:nvPicPr>
          <p:cNvPr id="4" name="Picture 3" descr="A aerial view of a building&#10;&#10;Description automatically generated">
            <a:extLst>
              <a:ext uri="{FF2B5EF4-FFF2-40B4-BE49-F238E27FC236}">
                <a16:creationId xmlns:a16="http://schemas.microsoft.com/office/drawing/2014/main" id="{BAFD090C-0933-2263-F357-0B8C8348D3CD}"/>
              </a:ext>
            </a:extLst>
          </p:cNvPr>
          <p:cNvPicPr>
            <a:picLocks noChangeAspect="1"/>
          </p:cNvPicPr>
          <p:nvPr/>
        </p:nvPicPr>
        <p:blipFill rotWithShape="1">
          <a:blip r:embed="rId5">
            <a:extLst>
              <a:ext uri="{28A0092B-C50C-407E-A947-70E740481C1C}">
                <a14:useLocalDpi xmlns:a14="http://schemas.microsoft.com/office/drawing/2010/main" val="0"/>
              </a:ext>
            </a:extLst>
          </a:blip>
          <a:srcRect t="248" b="248"/>
          <a:stretch/>
        </p:blipFill>
        <p:spPr>
          <a:xfrm>
            <a:off x="8128337" y="878308"/>
            <a:ext cx="3997047" cy="4306593"/>
          </a:xfrm>
          <a:custGeom>
            <a:avLst/>
            <a:gdLst/>
            <a:ahLst/>
            <a:cxnLst/>
            <a:rect l="l" t="t" r="r" b="b"/>
            <a:pathLst>
              <a:path w="3997047" h="4358703">
                <a:moveTo>
                  <a:pt x="9389" y="0"/>
                </a:moveTo>
                <a:lnTo>
                  <a:pt x="3997047" y="0"/>
                </a:lnTo>
                <a:lnTo>
                  <a:pt x="3997047" y="4347477"/>
                </a:lnTo>
                <a:lnTo>
                  <a:pt x="3922844" y="4341211"/>
                </a:lnTo>
                <a:cubicBezTo>
                  <a:pt x="3821334" y="4336140"/>
                  <a:pt x="3719771" y="4340396"/>
                  <a:pt x="3618208" y="4343440"/>
                </a:cubicBezTo>
                <a:cubicBezTo>
                  <a:pt x="3488013" y="4347245"/>
                  <a:pt x="3357819" y="4358659"/>
                  <a:pt x="3227370" y="4344455"/>
                </a:cubicBezTo>
                <a:cubicBezTo>
                  <a:pt x="3152388" y="4335717"/>
                  <a:pt x="3076577" y="4336833"/>
                  <a:pt x="3001887" y="4347752"/>
                </a:cubicBezTo>
                <a:cubicBezTo>
                  <a:pt x="2932216" y="4357340"/>
                  <a:pt x="2861768" y="4360092"/>
                  <a:pt x="2791563" y="4355995"/>
                </a:cubicBezTo>
                <a:cubicBezTo>
                  <a:pt x="2658694" y="4350416"/>
                  <a:pt x="2524678" y="4346991"/>
                  <a:pt x="2391171" y="4351303"/>
                </a:cubicBezTo>
                <a:cubicBezTo>
                  <a:pt x="2185433" y="4357898"/>
                  <a:pt x="1979696" y="4363985"/>
                  <a:pt x="1773830" y="4351303"/>
                </a:cubicBezTo>
                <a:cubicBezTo>
                  <a:pt x="1620961" y="4342172"/>
                  <a:pt x="1468090" y="4341031"/>
                  <a:pt x="1315220" y="4345723"/>
                </a:cubicBezTo>
                <a:cubicBezTo>
                  <a:pt x="1162350" y="4350416"/>
                  <a:pt x="1009480" y="4359927"/>
                  <a:pt x="856610" y="4351303"/>
                </a:cubicBezTo>
                <a:cubicBezTo>
                  <a:pt x="678261" y="4341158"/>
                  <a:pt x="499913" y="4342933"/>
                  <a:pt x="321565" y="4344708"/>
                </a:cubicBezTo>
                <a:cubicBezTo>
                  <a:pt x="235449" y="4345596"/>
                  <a:pt x="149428" y="4348323"/>
                  <a:pt x="63422" y="4349686"/>
                </a:cubicBezTo>
                <a:lnTo>
                  <a:pt x="12951" y="4349060"/>
                </a:lnTo>
                <a:lnTo>
                  <a:pt x="371" y="4107346"/>
                </a:lnTo>
                <a:cubicBezTo>
                  <a:pt x="-757" y="4015610"/>
                  <a:pt x="887" y="3923810"/>
                  <a:pt x="2691" y="3832074"/>
                </a:cubicBezTo>
                <a:cubicBezTo>
                  <a:pt x="5913" y="3674244"/>
                  <a:pt x="16095" y="3516543"/>
                  <a:pt x="20090" y="3358714"/>
                </a:cubicBezTo>
                <a:cubicBezTo>
                  <a:pt x="25761" y="3131266"/>
                  <a:pt x="3336" y="2903945"/>
                  <a:pt x="10940" y="2576618"/>
                </a:cubicBezTo>
                <a:cubicBezTo>
                  <a:pt x="20219" y="2395455"/>
                  <a:pt x="14032" y="2115054"/>
                  <a:pt x="14677" y="1833500"/>
                </a:cubicBezTo>
                <a:cubicBezTo>
                  <a:pt x="15451" y="1643745"/>
                  <a:pt x="5269" y="1454247"/>
                  <a:pt x="6171" y="1264621"/>
                </a:cubicBezTo>
                <a:cubicBezTo>
                  <a:pt x="6815" y="1124998"/>
                  <a:pt x="19961" y="986016"/>
                  <a:pt x="25375" y="846777"/>
                </a:cubicBezTo>
                <a:cubicBezTo>
                  <a:pt x="30078" y="676691"/>
                  <a:pt x="25426" y="506464"/>
                  <a:pt x="11455" y="336877"/>
                </a:cubicBezTo>
                <a:cubicBezTo>
                  <a:pt x="4818" y="243154"/>
                  <a:pt x="5623" y="149366"/>
                  <a:pt x="8088" y="55563"/>
                </a:cubicBezTo>
                <a:close/>
              </a:path>
            </a:pathLst>
          </a:custGeom>
        </p:spPr>
      </p:pic>
      <p:sp>
        <p:nvSpPr>
          <p:cNvPr id="5" name="Content Placeholder 59">
            <a:extLst>
              <a:ext uri="{FF2B5EF4-FFF2-40B4-BE49-F238E27FC236}">
                <a16:creationId xmlns:a16="http://schemas.microsoft.com/office/drawing/2014/main" id="{3906B7E7-24C7-92D6-77CD-C6436AC3265D}"/>
              </a:ext>
            </a:extLst>
          </p:cNvPr>
          <p:cNvSpPr txBox="1">
            <a:spLocks/>
          </p:cNvSpPr>
          <p:nvPr/>
        </p:nvSpPr>
        <p:spPr>
          <a:xfrm>
            <a:off x="24063" y="108284"/>
            <a:ext cx="11556317" cy="57940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b="1" dirty="0">
                <a:latin typeface="Open Sans Bold" panose="020B0806030504020204" pitchFamily="34" charset="0"/>
                <a:ea typeface="Open Sans Bold" panose="020B0806030504020204" pitchFamily="34" charset="0"/>
                <a:cs typeface="Open Sans Bold" panose="020B0806030504020204" pitchFamily="34" charset="0"/>
              </a:rPr>
              <a:t>Digital Twin Representation of Foliage Conversion to Grids</a:t>
            </a:r>
          </a:p>
        </p:txBody>
      </p:sp>
      <p:sp>
        <p:nvSpPr>
          <p:cNvPr id="6" name="TextBox 5">
            <a:extLst>
              <a:ext uri="{FF2B5EF4-FFF2-40B4-BE49-F238E27FC236}">
                <a16:creationId xmlns:a16="http://schemas.microsoft.com/office/drawing/2014/main" id="{8EE87766-EE2C-368B-7F74-353225168962}"/>
              </a:ext>
            </a:extLst>
          </p:cNvPr>
          <p:cNvSpPr txBox="1"/>
          <p:nvPr/>
        </p:nvSpPr>
        <p:spPr>
          <a:xfrm>
            <a:off x="340266" y="5625922"/>
            <a:ext cx="2711771" cy="646331"/>
          </a:xfrm>
          <a:custGeom>
            <a:avLst/>
            <a:gdLst>
              <a:gd name="connsiteX0" fmla="*/ 0 w 2711771"/>
              <a:gd name="connsiteY0" fmla="*/ 0 h 646331"/>
              <a:gd name="connsiteX1" fmla="*/ 732178 w 2711771"/>
              <a:gd name="connsiteY1" fmla="*/ 0 h 646331"/>
              <a:gd name="connsiteX2" fmla="*/ 1383003 w 2711771"/>
              <a:gd name="connsiteY2" fmla="*/ 0 h 646331"/>
              <a:gd name="connsiteX3" fmla="*/ 1979593 w 2711771"/>
              <a:gd name="connsiteY3" fmla="*/ 0 h 646331"/>
              <a:gd name="connsiteX4" fmla="*/ 2711771 w 2711771"/>
              <a:gd name="connsiteY4" fmla="*/ 0 h 646331"/>
              <a:gd name="connsiteX5" fmla="*/ 2711771 w 2711771"/>
              <a:gd name="connsiteY5" fmla="*/ 646331 h 646331"/>
              <a:gd name="connsiteX6" fmla="*/ 2060946 w 2711771"/>
              <a:gd name="connsiteY6" fmla="*/ 646331 h 646331"/>
              <a:gd name="connsiteX7" fmla="*/ 1437239 w 2711771"/>
              <a:gd name="connsiteY7" fmla="*/ 646331 h 646331"/>
              <a:gd name="connsiteX8" fmla="*/ 705060 w 2711771"/>
              <a:gd name="connsiteY8" fmla="*/ 646331 h 646331"/>
              <a:gd name="connsiteX9" fmla="*/ 0 w 2711771"/>
              <a:gd name="connsiteY9" fmla="*/ 646331 h 646331"/>
              <a:gd name="connsiteX10" fmla="*/ 0 w 2711771"/>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1771" h="646331" fill="none" extrusionOk="0">
                <a:moveTo>
                  <a:pt x="0" y="0"/>
                </a:moveTo>
                <a:cubicBezTo>
                  <a:pt x="340350" y="34162"/>
                  <a:pt x="442773" y="-4997"/>
                  <a:pt x="732178" y="0"/>
                </a:cubicBezTo>
                <a:cubicBezTo>
                  <a:pt x="1021583" y="4997"/>
                  <a:pt x="1076448" y="-14108"/>
                  <a:pt x="1383003" y="0"/>
                </a:cubicBezTo>
                <a:cubicBezTo>
                  <a:pt x="1689558" y="14108"/>
                  <a:pt x="1705743" y="-6042"/>
                  <a:pt x="1979593" y="0"/>
                </a:cubicBezTo>
                <a:cubicBezTo>
                  <a:pt x="2253443" y="6042"/>
                  <a:pt x="2494480" y="-27898"/>
                  <a:pt x="2711771" y="0"/>
                </a:cubicBezTo>
                <a:cubicBezTo>
                  <a:pt x="2733882" y="154710"/>
                  <a:pt x="2740533" y="411292"/>
                  <a:pt x="2711771" y="646331"/>
                </a:cubicBezTo>
                <a:cubicBezTo>
                  <a:pt x="2466713" y="674513"/>
                  <a:pt x="2303718" y="671985"/>
                  <a:pt x="2060946" y="646331"/>
                </a:cubicBezTo>
                <a:cubicBezTo>
                  <a:pt x="1818174" y="620677"/>
                  <a:pt x="1574309" y="620106"/>
                  <a:pt x="1437239" y="646331"/>
                </a:cubicBezTo>
                <a:cubicBezTo>
                  <a:pt x="1300169" y="672556"/>
                  <a:pt x="999785" y="655566"/>
                  <a:pt x="705060" y="646331"/>
                </a:cubicBezTo>
                <a:cubicBezTo>
                  <a:pt x="410335" y="637096"/>
                  <a:pt x="300869" y="624064"/>
                  <a:pt x="0" y="646331"/>
                </a:cubicBezTo>
                <a:cubicBezTo>
                  <a:pt x="17675" y="350248"/>
                  <a:pt x="-19061" y="243582"/>
                  <a:pt x="0" y="0"/>
                </a:cubicBezTo>
                <a:close/>
              </a:path>
              <a:path w="2711771" h="646331" stroke="0" extrusionOk="0">
                <a:moveTo>
                  <a:pt x="0" y="0"/>
                </a:moveTo>
                <a:cubicBezTo>
                  <a:pt x="254291" y="-29392"/>
                  <a:pt x="513406" y="-20765"/>
                  <a:pt x="677943" y="0"/>
                </a:cubicBezTo>
                <a:cubicBezTo>
                  <a:pt x="842480" y="20765"/>
                  <a:pt x="1087299" y="15632"/>
                  <a:pt x="1355886" y="0"/>
                </a:cubicBezTo>
                <a:cubicBezTo>
                  <a:pt x="1624473" y="-15632"/>
                  <a:pt x="1725439" y="7907"/>
                  <a:pt x="2033828" y="0"/>
                </a:cubicBezTo>
                <a:cubicBezTo>
                  <a:pt x="2342217" y="-7907"/>
                  <a:pt x="2491826" y="-11567"/>
                  <a:pt x="2711771" y="0"/>
                </a:cubicBezTo>
                <a:cubicBezTo>
                  <a:pt x="2712614" y="165982"/>
                  <a:pt x="2705155" y="327514"/>
                  <a:pt x="2711771" y="646331"/>
                </a:cubicBezTo>
                <a:cubicBezTo>
                  <a:pt x="2520096" y="616129"/>
                  <a:pt x="2251908" y="651887"/>
                  <a:pt x="2033828" y="646331"/>
                </a:cubicBezTo>
                <a:cubicBezTo>
                  <a:pt x="1815748" y="640775"/>
                  <a:pt x="1515474" y="616616"/>
                  <a:pt x="1355886" y="646331"/>
                </a:cubicBezTo>
                <a:cubicBezTo>
                  <a:pt x="1196298" y="676046"/>
                  <a:pt x="1044205" y="639219"/>
                  <a:pt x="759296" y="646331"/>
                </a:cubicBezTo>
                <a:cubicBezTo>
                  <a:pt x="474387" y="653444"/>
                  <a:pt x="196194" y="622481"/>
                  <a:pt x="0" y="646331"/>
                </a:cubicBezTo>
                <a:cubicBezTo>
                  <a:pt x="23959" y="477259"/>
                  <a:pt x="-25072" y="140656"/>
                  <a:pt x="0" y="0"/>
                </a:cubicBezTo>
                <a:close/>
              </a:path>
            </a:pathLst>
          </a:custGeom>
          <a:solidFill>
            <a:schemeClr val="tx2">
              <a:lumMod val="20000"/>
              <a:lumOff val="80000"/>
            </a:schemeClr>
          </a:solidFill>
          <a:ln>
            <a:solidFill>
              <a:schemeClr val="tx1"/>
            </a:solidFill>
            <a:extLst>
              <a:ext uri="{C807C97D-BFC1-408E-A445-0C87EB9F89A2}">
                <ask:lineSketchStyleProps xmlns:ask="http://schemas.microsoft.com/office/drawing/2018/sketchyshapes" sd="3811826412">
                  <a:prstGeom prst="rect">
                    <a:avLst/>
                  </a:prstGeom>
                  <ask:type>
                    <ask:lineSketchFreehand/>
                  </ask:type>
                </ask:lineSketchStyleProps>
              </a:ext>
            </a:extLst>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Foliage from DT of Sample region1</a:t>
            </a:r>
          </a:p>
        </p:txBody>
      </p:sp>
      <p:sp>
        <p:nvSpPr>
          <p:cNvPr id="7" name="TextBox 6">
            <a:extLst>
              <a:ext uri="{FF2B5EF4-FFF2-40B4-BE49-F238E27FC236}">
                <a16:creationId xmlns:a16="http://schemas.microsoft.com/office/drawing/2014/main" id="{FE79BCF6-3C7E-F6B2-12E4-F64633113B8F}"/>
              </a:ext>
            </a:extLst>
          </p:cNvPr>
          <p:cNvSpPr txBox="1"/>
          <p:nvPr/>
        </p:nvSpPr>
        <p:spPr>
          <a:xfrm>
            <a:off x="4808171" y="5523980"/>
            <a:ext cx="2950100" cy="646331"/>
          </a:xfrm>
          <a:custGeom>
            <a:avLst/>
            <a:gdLst>
              <a:gd name="connsiteX0" fmla="*/ 0 w 2950100"/>
              <a:gd name="connsiteY0" fmla="*/ 0 h 646331"/>
              <a:gd name="connsiteX1" fmla="*/ 619521 w 2950100"/>
              <a:gd name="connsiteY1" fmla="*/ 0 h 646331"/>
              <a:gd name="connsiteX2" fmla="*/ 1268543 w 2950100"/>
              <a:gd name="connsiteY2" fmla="*/ 0 h 646331"/>
              <a:gd name="connsiteX3" fmla="*/ 1858563 w 2950100"/>
              <a:gd name="connsiteY3" fmla="*/ 0 h 646331"/>
              <a:gd name="connsiteX4" fmla="*/ 2389581 w 2950100"/>
              <a:gd name="connsiteY4" fmla="*/ 0 h 646331"/>
              <a:gd name="connsiteX5" fmla="*/ 2950100 w 2950100"/>
              <a:gd name="connsiteY5" fmla="*/ 0 h 646331"/>
              <a:gd name="connsiteX6" fmla="*/ 2950100 w 2950100"/>
              <a:gd name="connsiteY6" fmla="*/ 646331 h 646331"/>
              <a:gd name="connsiteX7" fmla="*/ 2419082 w 2950100"/>
              <a:gd name="connsiteY7" fmla="*/ 646331 h 646331"/>
              <a:gd name="connsiteX8" fmla="*/ 1888064 w 2950100"/>
              <a:gd name="connsiteY8" fmla="*/ 646331 h 646331"/>
              <a:gd name="connsiteX9" fmla="*/ 1298044 w 2950100"/>
              <a:gd name="connsiteY9" fmla="*/ 646331 h 646331"/>
              <a:gd name="connsiteX10" fmla="*/ 796527 w 2950100"/>
              <a:gd name="connsiteY10" fmla="*/ 646331 h 646331"/>
              <a:gd name="connsiteX11" fmla="*/ 0 w 2950100"/>
              <a:gd name="connsiteY11" fmla="*/ 646331 h 646331"/>
              <a:gd name="connsiteX12" fmla="*/ 0 w 2950100"/>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00" h="646331" fill="none" extrusionOk="0">
                <a:moveTo>
                  <a:pt x="0" y="0"/>
                </a:moveTo>
                <a:cubicBezTo>
                  <a:pt x="220275" y="-16876"/>
                  <a:pt x="363907" y="20454"/>
                  <a:pt x="619521" y="0"/>
                </a:cubicBezTo>
                <a:cubicBezTo>
                  <a:pt x="875135" y="-20454"/>
                  <a:pt x="1091955" y="26720"/>
                  <a:pt x="1268543" y="0"/>
                </a:cubicBezTo>
                <a:cubicBezTo>
                  <a:pt x="1445131" y="-26720"/>
                  <a:pt x="1571860" y="2376"/>
                  <a:pt x="1858563" y="0"/>
                </a:cubicBezTo>
                <a:cubicBezTo>
                  <a:pt x="2145266" y="-2376"/>
                  <a:pt x="2157686" y="-1952"/>
                  <a:pt x="2389581" y="0"/>
                </a:cubicBezTo>
                <a:cubicBezTo>
                  <a:pt x="2621476" y="1952"/>
                  <a:pt x="2688758" y="25360"/>
                  <a:pt x="2950100" y="0"/>
                </a:cubicBezTo>
                <a:cubicBezTo>
                  <a:pt x="2952808" y="320876"/>
                  <a:pt x="2950288" y="514672"/>
                  <a:pt x="2950100" y="646331"/>
                </a:cubicBezTo>
                <a:cubicBezTo>
                  <a:pt x="2813036" y="648103"/>
                  <a:pt x="2573022" y="634701"/>
                  <a:pt x="2419082" y="646331"/>
                </a:cubicBezTo>
                <a:cubicBezTo>
                  <a:pt x="2265142" y="657961"/>
                  <a:pt x="2103333" y="659895"/>
                  <a:pt x="1888064" y="646331"/>
                </a:cubicBezTo>
                <a:cubicBezTo>
                  <a:pt x="1672795" y="632767"/>
                  <a:pt x="1576299" y="627399"/>
                  <a:pt x="1298044" y="646331"/>
                </a:cubicBezTo>
                <a:cubicBezTo>
                  <a:pt x="1019789" y="665263"/>
                  <a:pt x="1043606" y="641770"/>
                  <a:pt x="796527" y="646331"/>
                </a:cubicBezTo>
                <a:cubicBezTo>
                  <a:pt x="549448" y="650892"/>
                  <a:pt x="313592" y="660148"/>
                  <a:pt x="0" y="646331"/>
                </a:cubicBezTo>
                <a:cubicBezTo>
                  <a:pt x="-23667" y="480699"/>
                  <a:pt x="1685" y="312730"/>
                  <a:pt x="0" y="0"/>
                </a:cubicBezTo>
                <a:close/>
              </a:path>
              <a:path w="2950100" h="646331" stroke="0" extrusionOk="0">
                <a:moveTo>
                  <a:pt x="0" y="0"/>
                </a:moveTo>
                <a:cubicBezTo>
                  <a:pt x="158987" y="-18137"/>
                  <a:pt x="374232" y="-8454"/>
                  <a:pt x="590020" y="0"/>
                </a:cubicBezTo>
                <a:cubicBezTo>
                  <a:pt x="805808" y="8454"/>
                  <a:pt x="1055875" y="25350"/>
                  <a:pt x="1180040" y="0"/>
                </a:cubicBezTo>
                <a:cubicBezTo>
                  <a:pt x="1304205" y="-25350"/>
                  <a:pt x="1578823" y="-8808"/>
                  <a:pt x="1770060" y="0"/>
                </a:cubicBezTo>
                <a:cubicBezTo>
                  <a:pt x="1961297" y="8808"/>
                  <a:pt x="2193600" y="9025"/>
                  <a:pt x="2330579" y="0"/>
                </a:cubicBezTo>
                <a:cubicBezTo>
                  <a:pt x="2467558" y="-9025"/>
                  <a:pt x="2660366" y="-16682"/>
                  <a:pt x="2950100" y="0"/>
                </a:cubicBezTo>
                <a:cubicBezTo>
                  <a:pt x="2963785" y="283668"/>
                  <a:pt x="2967090" y="335755"/>
                  <a:pt x="2950100" y="646331"/>
                </a:cubicBezTo>
                <a:cubicBezTo>
                  <a:pt x="2778545" y="637534"/>
                  <a:pt x="2504517" y="626664"/>
                  <a:pt x="2389581" y="646331"/>
                </a:cubicBezTo>
                <a:cubicBezTo>
                  <a:pt x="2274645" y="665998"/>
                  <a:pt x="2122564" y="625460"/>
                  <a:pt x="1888064" y="646331"/>
                </a:cubicBezTo>
                <a:cubicBezTo>
                  <a:pt x="1653564" y="667202"/>
                  <a:pt x="1511967" y="641519"/>
                  <a:pt x="1386547" y="646331"/>
                </a:cubicBezTo>
                <a:cubicBezTo>
                  <a:pt x="1261127" y="651143"/>
                  <a:pt x="1088040" y="647304"/>
                  <a:pt x="855529" y="646331"/>
                </a:cubicBezTo>
                <a:cubicBezTo>
                  <a:pt x="623018" y="645358"/>
                  <a:pt x="241925" y="676814"/>
                  <a:pt x="0" y="646331"/>
                </a:cubicBezTo>
                <a:cubicBezTo>
                  <a:pt x="-26984" y="328400"/>
                  <a:pt x="16981" y="266651"/>
                  <a:pt x="0" y="0"/>
                </a:cubicBezTo>
                <a:close/>
              </a:path>
            </a:pathLst>
          </a:custGeom>
          <a:solidFill>
            <a:schemeClr val="tx2">
              <a:lumMod val="20000"/>
              <a:lumOff val="80000"/>
            </a:schemeClr>
          </a:solidFill>
          <a:ln>
            <a:solidFill>
              <a:schemeClr val="tx1"/>
            </a:solidFill>
            <a:extLst>
              <a:ext uri="{C807C97D-BFC1-408E-A445-0C87EB9F89A2}">
                <ask:lineSketchStyleProps xmlns:ask="http://schemas.microsoft.com/office/drawing/2018/sketchyshapes" sd="3811826412">
                  <a:prstGeom prst="rect">
                    <a:avLst/>
                  </a:prstGeom>
                  <ask:type>
                    <ask:lineSketchFreehand/>
                  </ask:type>
                </ask:lineSketchStyleProps>
              </a:ext>
            </a:extLst>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Creating 1x1 sq. m. Grid to </a:t>
            </a:r>
          </a:p>
          <a:p>
            <a:pPr algn="ctr"/>
            <a:r>
              <a:rPr lang="en-US" dirty="0">
                <a:latin typeface="Times New Roman" panose="02020603050405020304" pitchFamily="18" charset="0"/>
                <a:cs typeface="Times New Roman" panose="02020603050405020304" pitchFamily="18" charset="0"/>
              </a:rPr>
              <a:t>Sample region1</a:t>
            </a:r>
          </a:p>
        </p:txBody>
      </p:sp>
      <p:sp>
        <p:nvSpPr>
          <p:cNvPr id="8" name="TextBox 7">
            <a:extLst>
              <a:ext uri="{FF2B5EF4-FFF2-40B4-BE49-F238E27FC236}">
                <a16:creationId xmlns:a16="http://schemas.microsoft.com/office/drawing/2014/main" id="{61E71345-20F7-01BF-4D5A-8FAAE9E7ECEC}"/>
              </a:ext>
            </a:extLst>
          </p:cNvPr>
          <p:cNvSpPr txBox="1"/>
          <p:nvPr/>
        </p:nvSpPr>
        <p:spPr>
          <a:xfrm>
            <a:off x="8868610" y="5433155"/>
            <a:ext cx="2711771" cy="646331"/>
          </a:xfrm>
          <a:custGeom>
            <a:avLst/>
            <a:gdLst>
              <a:gd name="connsiteX0" fmla="*/ 0 w 2711771"/>
              <a:gd name="connsiteY0" fmla="*/ 0 h 646331"/>
              <a:gd name="connsiteX1" fmla="*/ 732178 w 2711771"/>
              <a:gd name="connsiteY1" fmla="*/ 0 h 646331"/>
              <a:gd name="connsiteX2" fmla="*/ 1383003 w 2711771"/>
              <a:gd name="connsiteY2" fmla="*/ 0 h 646331"/>
              <a:gd name="connsiteX3" fmla="*/ 1979593 w 2711771"/>
              <a:gd name="connsiteY3" fmla="*/ 0 h 646331"/>
              <a:gd name="connsiteX4" fmla="*/ 2711771 w 2711771"/>
              <a:gd name="connsiteY4" fmla="*/ 0 h 646331"/>
              <a:gd name="connsiteX5" fmla="*/ 2711771 w 2711771"/>
              <a:gd name="connsiteY5" fmla="*/ 646331 h 646331"/>
              <a:gd name="connsiteX6" fmla="*/ 2060946 w 2711771"/>
              <a:gd name="connsiteY6" fmla="*/ 646331 h 646331"/>
              <a:gd name="connsiteX7" fmla="*/ 1437239 w 2711771"/>
              <a:gd name="connsiteY7" fmla="*/ 646331 h 646331"/>
              <a:gd name="connsiteX8" fmla="*/ 705060 w 2711771"/>
              <a:gd name="connsiteY8" fmla="*/ 646331 h 646331"/>
              <a:gd name="connsiteX9" fmla="*/ 0 w 2711771"/>
              <a:gd name="connsiteY9" fmla="*/ 646331 h 646331"/>
              <a:gd name="connsiteX10" fmla="*/ 0 w 2711771"/>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1771" h="646331" fill="none" extrusionOk="0">
                <a:moveTo>
                  <a:pt x="0" y="0"/>
                </a:moveTo>
                <a:cubicBezTo>
                  <a:pt x="340350" y="34162"/>
                  <a:pt x="442773" y="-4997"/>
                  <a:pt x="732178" y="0"/>
                </a:cubicBezTo>
                <a:cubicBezTo>
                  <a:pt x="1021583" y="4997"/>
                  <a:pt x="1076448" y="-14108"/>
                  <a:pt x="1383003" y="0"/>
                </a:cubicBezTo>
                <a:cubicBezTo>
                  <a:pt x="1689558" y="14108"/>
                  <a:pt x="1705743" y="-6042"/>
                  <a:pt x="1979593" y="0"/>
                </a:cubicBezTo>
                <a:cubicBezTo>
                  <a:pt x="2253443" y="6042"/>
                  <a:pt x="2494480" y="-27898"/>
                  <a:pt x="2711771" y="0"/>
                </a:cubicBezTo>
                <a:cubicBezTo>
                  <a:pt x="2733882" y="154710"/>
                  <a:pt x="2740533" y="411292"/>
                  <a:pt x="2711771" y="646331"/>
                </a:cubicBezTo>
                <a:cubicBezTo>
                  <a:pt x="2466713" y="674513"/>
                  <a:pt x="2303718" y="671985"/>
                  <a:pt x="2060946" y="646331"/>
                </a:cubicBezTo>
                <a:cubicBezTo>
                  <a:pt x="1818174" y="620677"/>
                  <a:pt x="1574309" y="620106"/>
                  <a:pt x="1437239" y="646331"/>
                </a:cubicBezTo>
                <a:cubicBezTo>
                  <a:pt x="1300169" y="672556"/>
                  <a:pt x="999785" y="655566"/>
                  <a:pt x="705060" y="646331"/>
                </a:cubicBezTo>
                <a:cubicBezTo>
                  <a:pt x="410335" y="637096"/>
                  <a:pt x="300869" y="624064"/>
                  <a:pt x="0" y="646331"/>
                </a:cubicBezTo>
                <a:cubicBezTo>
                  <a:pt x="17675" y="350248"/>
                  <a:pt x="-19061" y="243582"/>
                  <a:pt x="0" y="0"/>
                </a:cubicBezTo>
                <a:close/>
              </a:path>
              <a:path w="2711771" h="646331" stroke="0" extrusionOk="0">
                <a:moveTo>
                  <a:pt x="0" y="0"/>
                </a:moveTo>
                <a:cubicBezTo>
                  <a:pt x="254291" y="-29392"/>
                  <a:pt x="513406" y="-20765"/>
                  <a:pt x="677943" y="0"/>
                </a:cubicBezTo>
                <a:cubicBezTo>
                  <a:pt x="842480" y="20765"/>
                  <a:pt x="1087299" y="15632"/>
                  <a:pt x="1355886" y="0"/>
                </a:cubicBezTo>
                <a:cubicBezTo>
                  <a:pt x="1624473" y="-15632"/>
                  <a:pt x="1725439" y="7907"/>
                  <a:pt x="2033828" y="0"/>
                </a:cubicBezTo>
                <a:cubicBezTo>
                  <a:pt x="2342217" y="-7907"/>
                  <a:pt x="2491826" y="-11567"/>
                  <a:pt x="2711771" y="0"/>
                </a:cubicBezTo>
                <a:cubicBezTo>
                  <a:pt x="2712614" y="165982"/>
                  <a:pt x="2705155" y="327514"/>
                  <a:pt x="2711771" y="646331"/>
                </a:cubicBezTo>
                <a:cubicBezTo>
                  <a:pt x="2520096" y="616129"/>
                  <a:pt x="2251908" y="651887"/>
                  <a:pt x="2033828" y="646331"/>
                </a:cubicBezTo>
                <a:cubicBezTo>
                  <a:pt x="1815748" y="640775"/>
                  <a:pt x="1515474" y="616616"/>
                  <a:pt x="1355886" y="646331"/>
                </a:cubicBezTo>
                <a:cubicBezTo>
                  <a:pt x="1196298" y="676046"/>
                  <a:pt x="1044205" y="639219"/>
                  <a:pt x="759296" y="646331"/>
                </a:cubicBezTo>
                <a:cubicBezTo>
                  <a:pt x="474387" y="653444"/>
                  <a:pt x="196194" y="622481"/>
                  <a:pt x="0" y="646331"/>
                </a:cubicBezTo>
                <a:cubicBezTo>
                  <a:pt x="23959" y="477259"/>
                  <a:pt x="-25072" y="140656"/>
                  <a:pt x="0" y="0"/>
                </a:cubicBezTo>
                <a:close/>
              </a:path>
            </a:pathLst>
          </a:custGeom>
          <a:solidFill>
            <a:schemeClr val="tx2">
              <a:lumMod val="20000"/>
              <a:lumOff val="80000"/>
            </a:schemeClr>
          </a:solidFill>
          <a:ln>
            <a:solidFill>
              <a:schemeClr val="tx1"/>
            </a:solidFill>
            <a:extLst>
              <a:ext uri="{C807C97D-BFC1-408E-A445-0C87EB9F89A2}">
                <ask:lineSketchStyleProps xmlns:ask="http://schemas.microsoft.com/office/drawing/2018/sketchyshapes" sd="3811826412">
                  <a:prstGeom prst="rect">
                    <a:avLst/>
                  </a:prstGeom>
                  <ask:type>
                    <ask:lineSketchFreehand/>
                  </ask:type>
                </ask:lineSketchStyleProps>
              </a:ext>
            </a:extLst>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Marking foliage presence in 1x1 sq. m. Grids</a:t>
            </a:r>
          </a:p>
        </p:txBody>
      </p:sp>
    </p:spTree>
    <p:extLst>
      <p:ext uri="{BB962C8B-B14F-4D97-AF65-F5344CB8AC3E}">
        <p14:creationId xmlns:p14="http://schemas.microsoft.com/office/powerpoint/2010/main" val="332827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960FEE-96C9-D682-5F2D-70FD6BD73311}"/>
              </a:ext>
            </a:extLst>
          </p:cNvPr>
          <p:cNvPicPr>
            <a:picLocks noChangeAspect="1"/>
          </p:cNvPicPr>
          <p:nvPr/>
        </p:nvPicPr>
        <p:blipFill rotWithShape="1">
          <a:blip r:embed="rId3">
            <a:extLst>
              <a:ext uri="{28A0092B-C50C-407E-A947-70E740481C1C}">
                <a14:useLocalDpi xmlns:a14="http://schemas.microsoft.com/office/drawing/2010/main" val="0"/>
              </a:ext>
            </a:extLst>
          </a:blip>
          <a:srcRect l="16453" r="16453"/>
          <a:stretch/>
        </p:blipFill>
        <p:spPr>
          <a:xfrm>
            <a:off x="78748" y="842224"/>
            <a:ext cx="3975444" cy="4306593"/>
          </a:xfrm>
          <a:custGeom>
            <a:avLst/>
            <a:gdLst/>
            <a:ahLst/>
            <a:cxnLst/>
            <a:rect l="l" t="t" r="r" b="b"/>
            <a:pathLst>
              <a:path w="3975464" h="4365555">
                <a:moveTo>
                  <a:pt x="0" y="0"/>
                </a:moveTo>
                <a:lnTo>
                  <a:pt x="3954724" y="0"/>
                </a:lnTo>
                <a:lnTo>
                  <a:pt x="3944328" y="441228"/>
                </a:lnTo>
                <a:cubicBezTo>
                  <a:pt x="3942781" y="508796"/>
                  <a:pt x="3939430" y="576877"/>
                  <a:pt x="3951159" y="643804"/>
                </a:cubicBezTo>
                <a:cubicBezTo>
                  <a:pt x="3980543" y="810736"/>
                  <a:pt x="3979900" y="978310"/>
                  <a:pt x="3967011" y="1146396"/>
                </a:cubicBezTo>
                <a:cubicBezTo>
                  <a:pt x="3954123" y="1321150"/>
                  <a:pt x="3931569" y="1495262"/>
                  <a:pt x="3940203" y="1671170"/>
                </a:cubicBezTo>
                <a:cubicBezTo>
                  <a:pt x="3945230" y="1770534"/>
                  <a:pt x="3953091" y="1869643"/>
                  <a:pt x="3953091" y="1969263"/>
                </a:cubicBezTo>
                <a:cubicBezTo>
                  <a:pt x="3955799" y="2447623"/>
                  <a:pt x="3948581" y="2926496"/>
                  <a:pt x="3959665" y="3405241"/>
                </a:cubicBezTo>
                <a:cubicBezTo>
                  <a:pt x="3962629" y="3529479"/>
                  <a:pt x="3949097" y="3653076"/>
                  <a:pt x="3946777" y="3777057"/>
                </a:cubicBezTo>
                <a:cubicBezTo>
                  <a:pt x="3944973" y="3878089"/>
                  <a:pt x="3947873" y="3979056"/>
                  <a:pt x="3950499" y="4080023"/>
                </a:cubicBezTo>
                <a:lnTo>
                  <a:pt x="3952324" y="4346210"/>
                </a:lnTo>
                <a:lnTo>
                  <a:pt x="3923793" y="4344582"/>
                </a:lnTo>
                <a:cubicBezTo>
                  <a:pt x="3869166" y="4337251"/>
                  <a:pt x="3813841" y="4336693"/>
                  <a:pt x="3759075" y="4342933"/>
                </a:cubicBezTo>
                <a:cubicBezTo>
                  <a:pt x="3703277" y="4347626"/>
                  <a:pt x="3647607" y="4354981"/>
                  <a:pt x="3591682" y="4357645"/>
                </a:cubicBezTo>
                <a:cubicBezTo>
                  <a:pt x="3349688" y="4370998"/>
                  <a:pt x="3107046" y="4367447"/>
                  <a:pt x="2865549" y="4346991"/>
                </a:cubicBezTo>
                <a:cubicBezTo>
                  <a:pt x="2661378" y="4329084"/>
                  <a:pt x="2456048" y="4328501"/>
                  <a:pt x="2251775" y="4345215"/>
                </a:cubicBezTo>
                <a:cubicBezTo>
                  <a:pt x="2200819" y="4349148"/>
                  <a:pt x="2149862" y="4359293"/>
                  <a:pt x="2098906" y="4351937"/>
                </a:cubicBezTo>
                <a:cubicBezTo>
                  <a:pt x="2025044" y="4342895"/>
                  <a:pt x="1950494" y="4340688"/>
                  <a:pt x="1876224" y="4345343"/>
                </a:cubicBezTo>
                <a:cubicBezTo>
                  <a:pt x="1700042" y="4352318"/>
                  <a:pt x="1523986" y="4361576"/>
                  <a:pt x="1347676" y="4359039"/>
                </a:cubicBezTo>
                <a:cubicBezTo>
                  <a:pt x="1064484" y="4355108"/>
                  <a:pt x="781420" y="4341031"/>
                  <a:pt x="498101" y="4351430"/>
                </a:cubicBezTo>
                <a:cubicBezTo>
                  <a:pt x="364340" y="4356376"/>
                  <a:pt x="230578" y="4360752"/>
                  <a:pt x="96817" y="4355568"/>
                </a:cubicBezTo>
                <a:lnTo>
                  <a:pt x="0" y="4349268"/>
                </a:lnTo>
                <a:close/>
              </a:path>
            </a:pathLst>
          </a:custGeom>
        </p:spPr>
      </p:pic>
      <p:pic>
        <p:nvPicPr>
          <p:cNvPr id="3" name="Content Placeholder 51">
            <a:extLst>
              <a:ext uri="{FF2B5EF4-FFF2-40B4-BE49-F238E27FC236}">
                <a16:creationId xmlns:a16="http://schemas.microsoft.com/office/drawing/2014/main" id="{4BC29A82-B872-B540-7B43-AEE89C6DC2E6}"/>
              </a:ext>
            </a:extLst>
          </p:cNvPr>
          <p:cNvPicPr>
            <a:picLocks noChangeAspect="1"/>
          </p:cNvPicPr>
          <p:nvPr/>
        </p:nvPicPr>
        <p:blipFill rotWithShape="1">
          <a:blip r:embed="rId4">
            <a:extLst>
              <a:ext uri="{28A0092B-C50C-407E-A947-70E740481C1C}">
                <a14:useLocalDpi xmlns:a14="http://schemas.microsoft.com/office/drawing/2010/main" val="0"/>
              </a:ext>
            </a:extLst>
          </a:blip>
          <a:srcRect l="17193" r="17193"/>
          <a:stretch/>
        </p:blipFill>
        <p:spPr>
          <a:xfrm>
            <a:off x="4148881" y="842224"/>
            <a:ext cx="3872656" cy="4306594"/>
          </a:xfrm>
          <a:custGeom>
            <a:avLst/>
            <a:gdLst/>
            <a:ahLst/>
            <a:cxnLst/>
            <a:rect l="l" t="t" r="r" b="b"/>
            <a:pathLst>
              <a:path w="3872656" h="4370715">
                <a:moveTo>
                  <a:pt x="9308" y="0"/>
                </a:moveTo>
                <a:lnTo>
                  <a:pt x="3851998" y="0"/>
                </a:lnTo>
                <a:lnTo>
                  <a:pt x="3841520" y="444702"/>
                </a:lnTo>
                <a:cubicBezTo>
                  <a:pt x="3839973" y="512270"/>
                  <a:pt x="3836622" y="580351"/>
                  <a:pt x="3848351" y="647278"/>
                </a:cubicBezTo>
                <a:cubicBezTo>
                  <a:pt x="3877736" y="814210"/>
                  <a:pt x="3877092" y="981784"/>
                  <a:pt x="3864203" y="1149870"/>
                </a:cubicBezTo>
                <a:cubicBezTo>
                  <a:pt x="3851315" y="1324624"/>
                  <a:pt x="3828761" y="1498736"/>
                  <a:pt x="3837395" y="1674644"/>
                </a:cubicBezTo>
                <a:cubicBezTo>
                  <a:pt x="3842422" y="1774008"/>
                  <a:pt x="3850284" y="1873117"/>
                  <a:pt x="3850284" y="1972737"/>
                </a:cubicBezTo>
                <a:cubicBezTo>
                  <a:pt x="3852991" y="2451097"/>
                  <a:pt x="3845773" y="2929970"/>
                  <a:pt x="3856857" y="3408715"/>
                </a:cubicBezTo>
                <a:cubicBezTo>
                  <a:pt x="3859821" y="3532953"/>
                  <a:pt x="3846289" y="3656550"/>
                  <a:pt x="3843969" y="3780531"/>
                </a:cubicBezTo>
                <a:cubicBezTo>
                  <a:pt x="3842165" y="3881563"/>
                  <a:pt x="3845065" y="3982530"/>
                  <a:pt x="3847691" y="4083497"/>
                </a:cubicBezTo>
                <a:lnTo>
                  <a:pt x="3849494" y="4346466"/>
                </a:lnTo>
                <a:lnTo>
                  <a:pt x="3739963" y="4345485"/>
                </a:lnTo>
                <a:cubicBezTo>
                  <a:pt x="3702780" y="4346420"/>
                  <a:pt x="3665581" y="4348259"/>
                  <a:pt x="3628383" y="4349908"/>
                </a:cubicBezTo>
                <a:cubicBezTo>
                  <a:pt x="3508316" y="4356655"/>
                  <a:pt x="3387918" y="4354828"/>
                  <a:pt x="3268119" y="4344454"/>
                </a:cubicBezTo>
                <a:cubicBezTo>
                  <a:pt x="3196206" y="4335589"/>
                  <a:pt x="3123466" y="4335589"/>
                  <a:pt x="3051553" y="4344454"/>
                </a:cubicBezTo>
                <a:cubicBezTo>
                  <a:pt x="2869715" y="4368829"/>
                  <a:pt x="2685977" y="4376260"/>
                  <a:pt x="2502751" y="4366648"/>
                </a:cubicBezTo>
                <a:cubicBezTo>
                  <a:pt x="2288987" y="4357263"/>
                  <a:pt x="2075733" y="4337859"/>
                  <a:pt x="1861843" y="4332533"/>
                </a:cubicBezTo>
                <a:cubicBezTo>
                  <a:pt x="1726297" y="4329109"/>
                  <a:pt x="1589733" y="4319851"/>
                  <a:pt x="1455972" y="4342552"/>
                </a:cubicBezTo>
                <a:cubicBezTo>
                  <a:pt x="1319536" y="4365887"/>
                  <a:pt x="1184374" y="4354980"/>
                  <a:pt x="1048318" y="4348258"/>
                </a:cubicBezTo>
                <a:cubicBezTo>
                  <a:pt x="946532" y="4340953"/>
                  <a:pt x="844365" y="4340953"/>
                  <a:pt x="742578" y="4348258"/>
                </a:cubicBezTo>
                <a:cubicBezTo>
                  <a:pt x="618869" y="4360661"/>
                  <a:pt x="494432" y="4364263"/>
                  <a:pt x="370214" y="4359038"/>
                </a:cubicBezTo>
                <a:cubicBezTo>
                  <a:pt x="296007" y="4355170"/>
                  <a:pt x="221738" y="4351270"/>
                  <a:pt x="147421" y="4348702"/>
                </a:cubicBezTo>
                <a:lnTo>
                  <a:pt x="13040" y="4347289"/>
                </a:lnTo>
                <a:lnTo>
                  <a:pt x="371" y="4103870"/>
                </a:lnTo>
                <a:cubicBezTo>
                  <a:pt x="-757" y="4012134"/>
                  <a:pt x="886" y="3920334"/>
                  <a:pt x="2690" y="3828598"/>
                </a:cubicBezTo>
                <a:cubicBezTo>
                  <a:pt x="5913" y="3670768"/>
                  <a:pt x="16095" y="3513067"/>
                  <a:pt x="20090" y="3355238"/>
                </a:cubicBezTo>
                <a:cubicBezTo>
                  <a:pt x="25761" y="3127790"/>
                  <a:pt x="3336" y="2900469"/>
                  <a:pt x="10940" y="2573142"/>
                </a:cubicBezTo>
                <a:cubicBezTo>
                  <a:pt x="20218" y="2391979"/>
                  <a:pt x="14032" y="2111578"/>
                  <a:pt x="14677" y="1830024"/>
                </a:cubicBezTo>
                <a:cubicBezTo>
                  <a:pt x="15451" y="1640269"/>
                  <a:pt x="5268" y="1450771"/>
                  <a:pt x="6171" y="1261145"/>
                </a:cubicBezTo>
                <a:cubicBezTo>
                  <a:pt x="6815" y="1121522"/>
                  <a:pt x="19961" y="982540"/>
                  <a:pt x="25374" y="843301"/>
                </a:cubicBezTo>
                <a:cubicBezTo>
                  <a:pt x="30078" y="673215"/>
                  <a:pt x="25426" y="502988"/>
                  <a:pt x="11455" y="333401"/>
                </a:cubicBezTo>
                <a:cubicBezTo>
                  <a:pt x="4817" y="239678"/>
                  <a:pt x="5623" y="145890"/>
                  <a:pt x="8088" y="52087"/>
                </a:cubicBezTo>
                <a:close/>
              </a:path>
            </a:pathLst>
          </a:custGeom>
        </p:spPr>
      </p:pic>
      <p:pic>
        <p:nvPicPr>
          <p:cNvPr id="4" name="Picture 3">
            <a:extLst>
              <a:ext uri="{FF2B5EF4-FFF2-40B4-BE49-F238E27FC236}">
                <a16:creationId xmlns:a16="http://schemas.microsoft.com/office/drawing/2014/main" id="{A53F0B2C-D208-4BBF-BEF8-161ED9E2D80B}"/>
              </a:ext>
            </a:extLst>
          </p:cNvPr>
          <p:cNvPicPr>
            <a:picLocks noChangeAspect="1"/>
          </p:cNvPicPr>
          <p:nvPr/>
        </p:nvPicPr>
        <p:blipFill rotWithShape="1">
          <a:blip r:embed="rId5">
            <a:extLst>
              <a:ext uri="{28A0092B-C50C-407E-A947-70E740481C1C}">
                <a14:useLocalDpi xmlns:a14="http://schemas.microsoft.com/office/drawing/2010/main" val="0"/>
              </a:ext>
            </a:extLst>
          </a:blip>
          <a:srcRect l="16215" r="16215"/>
          <a:stretch/>
        </p:blipFill>
        <p:spPr>
          <a:xfrm>
            <a:off x="8128337" y="842224"/>
            <a:ext cx="3997047" cy="4306593"/>
          </a:xfrm>
          <a:custGeom>
            <a:avLst/>
            <a:gdLst/>
            <a:ahLst/>
            <a:cxnLst/>
            <a:rect l="l" t="t" r="r" b="b"/>
            <a:pathLst>
              <a:path w="3997047" h="4358703">
                <a:moveTo>
                  <a:pt x="9389" y="0"/>
                </a:moveTo>
                <a:lnTo>
                  <a:pt x="3997047" y="0"/>
                </a:lnTo>
                <a:lnTo>
                  <a:pt x="3997047" y="4347477"/>
                </a:lnTo>
                <a:lnTo>
                  <a:pt x="3922844" y="4341211"/>
                </a:lnTo>
                <a:cubicBezTo>
                  <a:pt x="3821334" y="4336140"/>
                  <a:pt x="3719771" y="4340396"/>
                  <a:pt x="3618208" y="4343440"/>
                </a:cubicBezTo>
                <a:cubicBezTo>
                  <a:pt x="3488013" y="4347245"/>
                  <a:pt x="3357819" y="4358659"/>
                  <a:pt x="3227370" y="4344455"/>
                </a:cubicBezTo>
                <a:cubicBezTo>
                  <a:pt x="3152388" y="4335717"/>
                  <a:pt x="3076577" y="4336833"/>
                  <a:pt x="3001887" y="4347752"/>
                </a:cubicBezTo>
                <a:cubicBezTo>
                  <a:pt x="2932216" y="4357340"/>
                  <a:pt x="2861768" y="4360092"/>
                  <a:pt x="2791563" y="4355995"/>
                </a:cubicBezTo>
                <a:cubicBezTo>
                  <a:pt x="2658694" y="4350416"/>
                  <a:pt x="2524678" y="4346991"/>
                  <a:pt x="2391171" y="4351303"/>
                </a:cubicBezTo>
                <a:cubicBezTo>
                  <a:pt x="2185433" y="4357898"/>
                  <a:pt x="1979696" y="4363985"/>
                  <a:pt x="1773830" y="4351303"/>
                </a:cubicBezTo>
                <a:cubicBezTo>
                  <a:pt x="1620961" y="4342172"/>
                  <a:pt x="1468090" y="4341031"/>
                  <a:pt x="1315220" y="4345723"/>
                </a:cubicBezTo>
                <a:cubicBezTo>
                  <a:pt x="1162350" y="4350416"/>
                  <a:pt x="1009480" y="4359927"/>
                  <a:pt x="856610" y="4351303"/>
                </a:cubicBezTo>
                <a:cubicBezTo>
                  <a:pt x="678261" y="4341158"/>
                  <a:pt x="499913" y="4342933"/>
                  <a:pt x="321565" y="4344708"/>
                </a:cubicBezTo>
                <a:cubicBezTo>
                  <a:pt x="235449" y="4345596"/>
                  <a:pt x="149428" y="4348323"/>
                  <a:pt x="63422" y="4349686"/>
                </a:cubicBezTo>
                <a:lnTo>
                  <a:pt x="12951" y="4349060"/>
                </a:lnTo>
                <a:lnTo>
                  <a:pt x="371" y="4107346"/>
                </a:lnTo>
                <a:cubicBezTo>
                  <a:pt x="-757" y="4015610"/>
                  <a:pt x="887" y="3923810"/>
                  <a:pt x="2691" y="3832074"/>
                </a:cubicBezTo>
                <a:cubicBezTo>
                  <a:pt x="5913" y="3674244"/>
                  <a:pt x="16095" y="3516543"/>
                  <a:pt x="20090" y="3358714"/>
                </a:cubicBezTo>
                <a:cubicBezTo>
                  <a:pt x="25761" y="3131266"/>
                  <a:pt x="3336" y="2903945"/>
                  <a:pt x="10940" y="2576618"/>
                </a:cubicBezTo>
                <a:cubicBezTo>
                  <a:pt x="20219" y="2395455"/>
                  <a:pt x="14032" y="2115054"/>
                  <a:pt x="14677" y="1833500"/>
                </a:cubicBezTo>
                <a:cubicBezTo>
                  <a:pt x="15451" y="1643745"/>
                  <a:pt x="5269" y="1454247"/>
                  <a:pt x="6171" y="1264621"/>
                </a:cubicBezTo>
                <a:cubicBezTo>
                  <a:pt x="6815" y="1124998"/>
                  <a:pt x="19961" y="986016"/>
                  <a:pt x="25375" y="846777"/>
                </a:cubicBezTo>
                <a:cubicBezTo>
                  <a:pt x="30078" y="676691"/>
                  <a:pt x="25426" y="506464"/>
                  <a:pt x="11455" y="336877"/>
                </a:cubicBezTo>
                <a:cubicBezTo>
                  <a:pt x="4818" y="243154"/>
                  <a:pt x="5623" y="149366"/>
                  <a:pt x="8088" y="55563"/>
                </a:cubicBezTo>
                <a:close/>
              </a:path>
            </a:pathLst>
          </a:custGeom>
        </p:spPr>
      </p:pic>
      <p:sp>
        <p:nvSpPr>
          <p:cNvPr id="5" name="Content Placeholder 59">
            <a:extLst>
              <a:ext uri="{FF2B5EF4-FFF2-40B4-BE49-F238E27FC236}">
                <a16:creationId xmlns:a16="http://schemas.microsoft.com/office/drawing/2014/main" id="{29291A4D-AB77-82CB-49DC-F6B562841F4E}"/>
              </a:ext>
            </a:extLst>
          </p:cNvPr>
          <p:cNvSpPr txBox="1">
            <a:spLocks/>
          </p:cNvSpPr>
          <p:nvPr/>
        </p:nvSpPr>
        <p:spPr>
          <a:xfrm>
            <a:off x="78747" y="48128"/>
            <a:ext cx="7043947" cy="723773"/>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dirty="0">
                <a:latin typeface="Open Sans Bold" panose="020B0806030504020204" pitchFamily="34" charset="0"/>
                <a:ea typeface="Open Sans Bold" panose="020B0806030504020204" pitchFamily="34" charset="0"/>
                <a:cs typeface="Open Sans Bold" panose="020B0806030504020204" pitchFamily="34" charset="0"/>
              </a:rPr>
              <a:t>LiDAR Foliage Conversion to Grids</a:t>
            </a:r>
          </a:p>
        </p:txBody>
      </p:sp>
      <p:sp>
        <p:nvSpPr>
          <p:cNvPr id="6" name="TextBox 5">
            <a:extLst>
              <a:ext uri="{FF2B5EF4-FFF2-40B4-BE49-F238E27FC236}">
                <a16:creationId xmlns:a16="http://schemas.microsoft.com/office/drawing/2014/main" id="{558EC160-E5CF-D953-6D2B-BA8646FFE24F}"/>
              </a:ext>
            </a:extLst>
          </p:cNvPr>
          <p:cNvSpPr txBox="1"/>
          <p:nvPr/>
        </p:nvSpPr>
        <p:spPr>
          <a:xfrm>
            <a:off x="340266" y="5589838"/>
            <a:ext cx="2711771" cy="646331"/>
          </a:xfrm>
          <a:custGeom>
            <a:avLst/>
            <a:gdLst>
              <a:gd name="connsiteX0" fmla="*/ 0 w 2711771"/>
              <a:gd name="connsiteY0" fmla="*/ 0 h 646331"/>
              <a:gd name="connsiteX1" fmla="*/ 732178 w 2711771"/>
              <a:gd name="connsiteY1" fmla="*/ 0 h 646331"/>
              <a:gd name="connsiteX2" fmla="*/ 1383003 w 2711771"/>
              <a:gd name="connsiteY2" fmla="*/ 0 h 646331"/>
              <a:gd name="connsiteX3" fmla="*/ 1979593 w 2711771"/>
              <a:gd name="connsiteY3" fmla="*/ 0 h 646331"/>
              <a:gd name="connsiteX4" fmla="*/ 2711771 w 2711771"/>
              <a:gd name="connsiteY4" fmla="*/ 0 h 646331"/>
              <a:gd name="connsiteX5" fmla="*/ 2711771 w 2711771"/>
              <a:gd name="connsiteY5" fmla="*/ 646331 h 646331"/>
              <a:gd name="connsiteX6" fmla="*/ 2060946 w 2711771"/>
              <a:gd name="connsiteY6" fmla="*/ 646331 h 646331"/>
              <a:gd name="connsiteX7" fmla="*/ 1437239 w 2711771"/>
              <a:gd name="connsiteY7" fmla="*/ 646331 h 646331"/>
              <a:gd name="connsiteX8" fmla="*/ 705060 w 2711771"/>
              <a:gd name="connsiteY8" fmla="*/ 646331 h 646331"/>
              <a:gd name="connsiteX9" fmla="*/ 0 w 2711771"/>
              <a:gd name="connsiteY9" fmla="*/ 646331 h 646331"/>
              <a:gd name="connsiteX10" fmla="*/ 0 w 2711771"/>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1771" h="646331" fill="none" extrusionOk="0">
                <a:moveTo>
                  <a:pt x="0" y="0"/>
                </a:moveTo>
                <a:cubicBezTo>
                  <a:pt x="340350" y="34162"/>
                  <a:pt x="442773" y="-4997"/>
                  <a:pt x="732178" y="0"/>
                </a:cubicBezTo>
                <a:cubicBezTo>
                  <a:pt x="1021583" y="4997"/>
                  <a:pt x="1076448" y="-14108"/>
                  <a:pt x="1383003" y="0"/>
                </a:cubicBezTo>
                <a:cubicBezTo>
                  <a:pt x="1689558" y="14108"/>
                  <a:pt x="1705743" y="-6042"/>
                  <a:pt x="1979593" y="0"/>
                </a:cubicBezTo>
                <a:cubicBezTo>
                  <a:pt x="2253443" y="6042"/>
                  <a:pt x="2494480" y="-27898"/>
                  <a:pt x="2711771" y="0"/>
                </a:cubicBezTo>
                <a:cubicBezTo>
                  <a:pt x="2733882" y="154710"/>
                  <a:pt x="2740533" y="411292"/>
                  <a:pt x="2711771" y="646331"/>
                </a:cubicBezTo>
                <a:cubicBezTo>
                  <a:pt x="2466713" y="674513"/>
                  <a:pt x="2303718" y="671985"/>
                  <a:pt x="2060946" y="646331"/>
                </a:cubicBezTo>
                <a:cubicBezTo>
                  <a:pt x="1818174" y="620677"/>
                  <a:pt x="1574309" y="620106"/>
                  <a:pt x="1437239" y="646331"/>
                </a:cubicBezTo>
                <a:cubicBezTo>
                  <a:pt x="1300169" y="672556"/>
                  <a:pt x="999785" y="655566"/>
                  <a:pt x="705060" y="646331"/>
                </a:cubicBezTo>
                <a:cubicBezTo>
                  <a:pt x="410335" y="637096"/>
                  <a:pt x="300869" y="624064"/>
                  <a:pt x="0" y="646331"/>
                </a:cubicBezTo>
                <a:cubicBezTo>
                  <a:pt x="17675" y="350248"/>
                  <a:pt x="-19061" y="243582"/>
                  <a:pt x="0" y="0"/>
                </a:cubicBezTo>
                <a:close/>
              </a:path>
              <a:path w="2711771" h="646331" stroke="0" extrusionOk="0">
                <a:moveTo>
                  <a:pt x="0" y="0"/>
                </a:moveTo>
                <a:cubicBezTo>
                  <a:pt x="254291" y="-29392"/>
                  <a:pt x="513406" y="-20765"/>
                  <a:pt x="677943" y="0"/>
                </a:cubicBezTo>
                <a:cubicBezTo>
                  <a:pt x="842480" y="20765"/>
                  <a:pt x="1087299" y="15632"/>
                  <a:pt x="1355886" y="0"/>
                </a:cubicBezTo>
                <a:cubicBezTo>
                  <a:pt x="1624473" y="-15632"/>
                  <a:pt x="1725439" y="7907"/>
                  <a:pt x="2033828" y="0"/>
                </a:cubicBezTo>
                <a:cubicBezTo>
                  <a:pt x="2342217" y="-7907"/>
                  <a:pt x="2491826" y="-11567"/>
                  <a:pt x="2711771" y="0"/>
                </a:cubicBezTo>
                <a:cubicBezTo>
                  <a:pt x="2712614" y="165982"/>
                  <a:pt x="2705155" y="327514"/>
                  <a:pt x="2711771" y="646331"/>
                </a:cubicBezTo>
                <a:cubicBezTo>
                  <a:pt x="2520096" y="616129"/>
                  <a:pt x="2251908" y="651887"/>
                  <a:pt x="2033828" y="646331"/>
                </a:cubicBezTo>
                <a:cubicBezTo>
                  <a:pt x="1815748" y="640775"/>
                  <a:pt x="1515474" y="616616"/>
                  <a:pt x="1355886" y="646331"/>
                </a:cubicBezTo>
                <a:cubicBezTo>
                  <a:pt x="1196298" y="676046"/>
                  <a:pt x="1044205" y="639219"/>
                  <a:pt x="759296" y="646331"/>
                </a:cubicBezTo>
                <a:cubicBezTo>
                  <a:pt x="474387" y="653444"/>
                  <a:pt x="196194" y="622481"/>
                  <a:pt x="0" y="646331"/>
                </a:cubicBezTo>
                <a:cubicBezTo>
                  <a:pt x="23959" y="477259"/>
                  <a:pt x="-25072" y="140656"/>
                  <a:pt x="0" y="0"/>
                </a:cubicBezTo>
                <a:close/>
              </a:path>
            </a:pathLst>
          </a:custGeom>
          <a:solidFill>
            <a:schemeClr val="tx2">
              <a:lumMod val="20000"/>
              <a:lumOff val="80000"/>
            </a:schemeClr>
          </a:solidFill>
          <a:ln>
            <a:solidFill>
              <a:schemeClr val="tx1"/>
            </a:solidFill>
            <a:extLst>
              <a:ext uri="{C807C97D-BFC1-408E-A445-0C87EB9F89A2}">
                <ask:lineSketchStyleProps xmlns:ask="http://schemas.microsoft.com/office/drawing/2018/sketchyshapes" sd="3811826412">
                  <a:prstGeom prst="rect">
                    <a:avLst/>
                  </a:prstGeom>
                  <ask:type>
                    <ask:lineSketchFreehand/>
                  </ask:type>
                </ask:lineSketchStyleProps>
              </a:ext>
            </a:extLst>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Foliage from LiDAR of Sample region1</a:t>
            </a:r>
          </a:p>
        </p:txBody>
      </p:sp>
      <p:sp>
        <p:nvSpPr>
          <p:cNvPr id="7" name="TextBox 6">
            <a:extLst>
              <a:ext uri="{FF2B5EF4-FFF2-40B4-BE49-F238E27FC236}">
                <a16:creationId xmlns:a16="http://schemas.microsoft.com/office/drawing/2014/main" id="{A8BB6630-6842-CC7D-8288-D6947C2BDDFA}"/>
              </a:ext>
            </a:extLst>
          </p:cNvPr>
          <p:cNvSpPr txBox="1"/>
          <p:nvPr/>
        </p:nvSpPr>
        <p:spPr>
          <a:xfrm>
            <a:off x="4808171" y="5487896"/>
            <a:ext cx="2950100" cy="646331"/>
          </a:xfrm>
          <a:custGeom>
            <a:avLst/>
            <a:gdLst>
              <a:gd name="connsiteX0" fmla="*/ 0 w 2950100"/>
              <a:gd name="connsiteY0" fmla="*/ 0 h 646331"/>
              <a:gd name="connsiteX1" fmla="*/ 619521 w 2950100"/>
              <a:gd name="connsiteY1" fmla="*/ 0 h 646331"/>
              <a:gd name="connsiteX2" fmla="*/ 1268543 w 2950100"/>
              <a:gd name="connsiteY2" fmla="*/ 0 h 646331"/>
              <a:gd name="connsiteX3" fmla="*/ 1858563 w 2950100"/>
              <a:gd name="connsiteY3" fmla="*/ 0 h 646331"/>
              <a:gd name="connsiteX4" fmla="*/ 2389581 w 2950100"/>
              <a:gd name="connsiteY4" fmla="*/ 0 h 646331"/>
              <a:gd name="connsiteX5" fmla="*/ 2950100 w 2950100"/>
              <a:gd name="connsiteY5" fmla="*/ 0 h 646331"/>
              <a:gd name="connsiteX6" fmla="*/ 2950100 w 2950100"/>
              <a:gd name="connsiteY6" fmla="*/ 646331 h 646331"/>
              <a:gd name="connsiteX7" fmla="*/ 2419082 w 2950100"/>
              <a:gd name="connsiteY7" fmla="*/ 646331 h 646331"/>
              <a:gd name="connsiteX8" fmla="*/ 1888064 w 2950100"/>
              <a:gd name="connsiteY8" fmla="*/ 646331 h 646331"/>
              <a:gd name="connsiteX9" fmla="*/ 1298044 w 2950100"/>
              <a:gd name="connsiteY9" fmla="*/ 646331 h 646331"/>
              <a:gd name="connsiteX10" fmla="*/ 796527 w 2950100"/>
              <a:gd name="connsiteY10" fmla="*/ 646331 h 646331"/>
              <a:gd name="connsiteX11" fmla="*/ 0 w 2950100"/>
              <a:gd name="connsiteY11" fmla="*/ 646331 h 646331"/>
              <a:gd name="connsiteX12" fmla="*/ 0 w 2950100"/>
              <a:gd name="connsiteY12"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00" h="646331" fill="none" extrusionOk="0">
                <a:moveTo>
                  <a:pt x="0" y="0"/>
                </a:moveTo>
                <a:cubicBezTo>
                  <a:pt x="220275" y="-16876"/>
                  <a:pt x="363907" y="20454"/>
                  <a:pt x="619521" y="0"/>
                </a:cubicBezTo>
                <a:cubicBezTo>
                  <a:pt x="875135" y="-20454"/>
                  <a:pt x="1091955" y="26720"/>
                  <a:pt x="1268543" y="0"/>
                </a:cubicBezTo>
                <a:cubicBezTo>
                  <a:pt x="1445131" y="-26720"/>
                  <a:pt x="1571860" y="2376"/>
                  <a:pt x="1858563" y="0"/>
                </a:cubicBezTo>
                <a:cubicBezTo>
                  <a:pt x="2145266" y="-2376"/>
                  <a:pt x="2157686" y="-1952"/>
                  <a:pt x="2389581" y="0"/>
                </a:cubicBezTo>
                <a:cubicBezTo>
                  <a:pt x="2621476" y="1952"/>
                  <a:pt x="2688758" y="25360"/>
                  <a:pt x="2950100" y="0"/>
                </a:cubicBezTo>
                <a:cubicBezTo>
                  <a:pt x="2952808" y="320876"/>
                  <a:pt x="2950288" y="514672"/>
                  <a:pt x="2950100" y="646331"/>
                </a:cubicBezTo>
                <a:cubicBezTo>
                  <a:pt x="2813036" y="648103"/>
                  <a:pt x="2573022" y="634701"/>
                  <a:pt x="2419082" y="646331"/>
                </a:cubicBezTo>
                <a:cubicBezTo>
                  <a:pt x="2265142" y="657961"/>
                  <a:pt x="2103333" y="659895"/>
                  <a:pt x="1888064" y="646331"/>
                </a:cubicBezTo>
                <a:cubicBezTo>
                  <a:pt x="1672795" y="632767"/>
                  <a:pt x="1576299" y="627399"/>
                  <a:pt x="1298044" y="646331"/>
                </a:cubicBezTo>
                <a:cubicBezTo>
                  <a:pt x="1019789" y="665263"/>
                  <a:pt x="1043606" y="641770"/>
                  <a:pt x="796527" y="646331"/>
                </a:cubicBezTo>
                <a:cubicBezTo>
                  <a:pt x="549448" y="650892"/>
                  <a:pt x="313592" y="660148"/>
                  <a:pt x="0" y="646331"/>
                </a:cubicBezTo>
                <a:cubicBezTo>
                  <a:pt x="-23667" y="480699"/>
                  <a:pt x="1685" y="312730"/>
                  <a:pt x="0" y="0"/>
                </a:cubicBezTo>
                <a:close/>
              </a:path>
              <a:path w="2950100" h="646331" stroke="0" extrusionOk="0">
                <a:moveTo>
                  <a:pt x="0" y="0"/>
                </a:moveTo>
                <a:cubicBezTo>
                  <a:pt x="158987" y="-18137"/>
                  <a:pt x="374232" y="-8454"/>
                  <a:pt x="590020" y="0"/>
                </a:cubicBezTo>
                <a:cubicBezTo>
                  <a:pt x="805808" y="8454"/>
                  <a:pt x="1055875" y="25350"/>
                  <a:pt x="1180040" y="0"/>
                </a:cubicBezTo>
                <a:cubicBezTo>
                  <a:pt x="1304205" y="-25350"/>
                  <a:pt x="1578823" y="-8808"/>
                  <a:pt x="1770060" y="0"/>
                </a:cubicBezTo>
                <a:cubicBezTo>
                  <a:pt x="1961297" y="8808"/>
                  <a:pt x="2193600" y="9025"/>
                  <a:pt x="2330579" y="0"/>
                </a:cubicBezTo>
                <a:cubicBezTo>
                  <a:pt x="2467558" y="-9025"/>
                  <a:pt x="2660366" y="-16682"/>
                  <a:pt x="2950100" y="0"/>
                </a:cubicBezTo>
                <a:cubicBezTo>
                  <a:pt x="2963785" y="283668"/>
                  <a:pt x="2967090" y="335755"/>
                  <a:pt x="2950100" y="646331"/>
                </a:cubicBezTo>
                <a:cubicBezTo>
                  <a:pt x="2778545" y="637534"/>
                  <a:pt x="2504517" y="626664"/>
                  <a:pt x="2389581" y="646331"/>
                </a:cubicBezTo>
                <a:cubicBezTo>
                  <a:pt x="2274645" y="665998"/>
                  <a:pt x="2122564" y="625460"/>
                  <a:pt x="1888064" y="646331"/>
                </a:cubicBezTo>
                <a:cubicBezTo>
                  <a:pt x="1653564" y="667202"/>
                  <a:pt x="1511967" y="641519"/>
                  <a:pt x="1386547" y="646331"/>
                </a:cubicBezTo>
                <a:cubicBezTo>
                  <a:pt x="1261127" y="651143"/>
                  <a:pt x="1088040" y="647304"/>
                  <a:pt x="855529" y="646331"/>
                </a:cubicBezTo>
                <a:cubicBezTo>
                  <a:pt x="623018" y="645358"/>
                  <a:pt x="241925" y="676814"/>
                  <a:pt x="0" y="646331"/>
                </a:cubicBezTo>
                <a:cubicBezTo>
                  <a:pt x="-26984" y="328400"/>
                  <a:pt x="16981" y="266651"/>
                  <a:pt x="0" y="0"/>
                </a:cubicBezTo>
                <a:close/>
              </a:path>
            </a:pathLst>
          </a:custGeom>
          <a:solidFill>
            <a:schemeClr val="tx2">
              <a:lumMod val="20000"/>
              <a:lumOff val="80000"/>
            </a:schemeClr>
          </a:solidFill>
          <a:ln>
            <a:solidFill>
              <a:schemeClr val="tx1"/>
            </a:solidFill>
            <a:extLst>
              <a:ext uri="{C807C97D-BFC1-408E-A445-0C87EB9F89A2}">
                <ask:lineSketchStyleProps xmlns:ask="http://schemas.microsoft.com/office/drawing/2018/sketchyshapes" sd="3811826412">
                  <a:prstGeom prst="rect">
                    <a:avLst/>
                  </a:prstGeom>
                  <ask:type>
                    <ask:lineSketchFreehand/>
                  </ask:type>
                </ask:lineSketchStyleProps>
              </a:ext>
            </a:extLst>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Creating 1x1 sq. m. Grid to </a:t>
            </a:r>
          </a:p>
          <a:p>
            <a:pPr algn="ctr"/>
            <a:r>
              <a:rPr lang="en-US" dirty="0">
                <a:latin typeface="Times New Roman" panose="02020603050405020304" pitchFamily="18" charset="0"/>
                <a:cs typeface="Times New Roman" panose="02020603050405020304" pitchFamily="18" charset="0"/>
              </a:rPr>
              <a:t>Sample region1</a:t>
            </a:r>
          </a:p>
        </p:txBody>
      </p:sp>
      <p:sp>
        <p:nvSpPr>
          <p:cNvPr id="8" name="TextBox 7">
            <a:extLst>
              <a:ext uri="{FF2B5EF4-FFF2-40B4-BE49-F238E27FC236}">
                <a16:creationId xmlns:a16="http://schemas.microsoft.com/office/drawing/2014/main" id="{0D2CAD4F-A2B6-EF3E-5520-3F96DD31C950}"/>
              </a:ext>
            </a:extLst>
          </p:cNvPr>
          <p:cNvSpPr txBox="1"/>
          <p:nvPr/>
        </p:nvSpPr>
        <p:spPr>
          <a:xfrm>
            <a:off x="8868610" y="5397071"/>
            <a:ext cx="2711771" cy="646331"/>
          </a:xfrm>
          <a:custGeom>
            <a:avLst/>
            <a:gdLst>
              <a:gd name="connsiteX0" fmla="*/ 0 w 2711771"/>
              <a:gd name="connsiteY0" fmla="*/ 0 h 646331"/>
              <a:gd name="connsiteX1" fmla="*/ 732178 w 2711771"/>
              <a:gd name="connsiteY1" fmla="*/ 0 h 646331"/>
              <a:gd name="connsiteX2" fmla="*/ 1383003 w 2711771"/>
              <a:gd name="connsiteY2" fmla="*/ 0 h 646331"/>
              <a:gd name="connsiteX3" fmla="*/ 1979593 w 2711771"/>
              <a:gd name="connsiteY3" fmla="*/ 0 h 646331"/>
              <a:gd name="connsiteX4" fmla="*/ 2711771 w 2711771"/>
              <a:gd name="connsiteY4" fmla="*/ 0 h 646331"/>
              <a:gd name="connsiteX5" fmla="*/ 2711771 w 2711771"/>
              <a:gd name="connsiteY5" fmla="*/ 646331 h 646331"/>
              <a:gd name="connsiteX6" fmla="*/ 2060946 w 2711771"/>
              <a:gd name="connsiteY6" fmla="*/ 646331 h 646331"/>
              <a:gd name="connsiteX7" fmla="*/ 1437239 w 2711771"/>
              <a:gd name="connsiteY7" fmla="*/ 646331 h 646331"/>
              <a:gd name="connsiteX8" fmla="*/ 705060 w 2711771"/>
              <a:gd name="connsiteY8" fmla="*/ 646331 h 646331"/>
              <a:gd name="connsiteX9" fmla="*/ 0 w 2711771"/>
              <a:gd name="connsiteY9" fmla="*/ 646331 h 646331"/>
              <a:gd name="connsiteX10" fmla="*/ 0 w 2711771"/>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1771" h="646331" fill="none" extrusionOk="0">
                <a:moveTo>
                  <a:pt x="0" y="0"/>
                </a:moveTo>
                <a:cubicBezTo>
                  <a:pt x="340350" y="34162"/>
                  <a:pt x="442773" y="-4997"/>
                  <a:pt x="732178" y="0"/>
                </a:cubicBezTo>
                <a:cubicBezTo>
                  <a:pt x="1021583" y="4997"/>
                  <a:pt x="1076448" y="-14108"/>
                  <a:pt x="1383003" y="0"/>
                </a:cubicBezTo>
                <a:cubicBezTo>
                  <a:pt x="1689558" y="14108"/>
                  <a:pt x="1705743" y="-6042"/>
                  <a:pt x="1979593" y="0"/>
                </a:cubicBezTo>
                <a:cubicBezTo>
                  <a:pt x="2253443" y="6042"/>
                  <a:pt x="2494480" y="-27898"/>
                  <a:pt x="2711771" y="0"/>
                </a:cubicBezTo>
                <a:cubicBezTo>
                  <a:pt x="2733882" y="154710"/>
                  <a:pt x="2740533" y="411292"/>
                  <a:pt x="2711771" y="646331"/>
                </a:cubicBezTo>
                <a:cubicBezTo>
                  <a:pt x="2466713" y="674513"/>
                  <a:pt x="2303718" y="671985"/>
                  <a:pt x="2060946" y="646331"/>
                </a:cubicBezTo>
                <a:cubicBezTo>
                  <a:pt x="1818174" y="620677"/>
                  <a:pt x="1574309" y="620106"/>
                  <a:pt x="1437239" y="646331"/>
                </a:cubicBezTo>
                <a:cubicBezTo>
                  <a:pt x="1300169" y="672556"/>
                  <a:pt x="999785" y="655566"/>
                  <a:pt x="705060" y="646331"/>
                </a:cubicBezTo>
                <a:cubicBezTo>
                  <a:pt x="410335" y="637096"/>
                  <a:pt x="300869" y="624064"/>
                  <a:pt x="0" y="646331"/>
                </a:cubicBezTo>
                <a:cubicBezTo>
                  <a:pt x="17675" y="350248"/>
                  <a:pt x="-19061" y="243582"/>
                  <a:pt x="0" y="0"/>
                </a:cubicBezTo>
                <a:close/>
              </a:path>
              <a:path w="2711771" h="646331" stroke="0" extrusionOk="0">
                <a:moveTo>
                  <a:pt x="0" y="0"/>
                </a:moveTo>
                <a:cubicBezTo>
                  <a:pt x="254291" y="-29392"/>
                  <a:pt x="513406" y="-20765"/>
                  <a:pt x="677943" y="0"/>
                </a:cubicBezTo>
                <a:cubicBezTo>
                  <a:pt x="842480" y="20765"/>
                  <a:pt x="1087299" y="15632"/>
                  <a:pt x="1355886" y="0"/>
                </a:cubicBezTo>
                <a:cubicBezTo>
                  <a:pt x="1624473" y="-15632"/>
                  <a:pt x="1725439" y="7907"/>
                  <a:pt x="2033828" y="0"/>
                </a:cubicBezTo>
                <a:cubicBezTo>
                  <a:pt x="2342217" y="-7907"/>
                  <a:pt x="2491826" y="-11567"/>
                  <a:pt x="2711771" y="0"/>
                </a:cubicBezTo>
                <a:cubicBezTo>
                  <a:pt x="2712614" y="165982"/>
                  <a:pt x="2705155" y="327514"/>
                  <a:pt x="2711771" y="646331"/>
                </a:cubicBezTo>
                <a:cubicBezTo>
                  <a:pt x="2520096" y="616129"/>
                  <a:pt x="2251908" y="651887"/>
                  <a:pt x="2033828" y="646331"/>
                </a:cubicBezTo>
                <a:cubicBezTo>
                  <a:pt x="1815748" y="640775"/>
                  <a:pt x="1515474" y="616616"/>
                  <a:pt x="1355886" y="646331"/>
                </a:cubicBezTo>
                <a:cubicBezTo>
                  <a:pt x="1196298" y="676046"/>
                  <a:pt x="1044205" y="639219"/>
                  <a:pt x="759296" y="646331"/>
                </a:cubicBezTo>
                <a:cubicBezTo>
                  <a:pt x="474387" y="653444"/>
                  <a:pt x="196194" y="622481"/>
                  <a:pt x="0" y="646331"/>
                </a:cubicBezTo>
                <a:cubicBezTo>
                  <a:pt x="23959" y="477259"/>
                  <a:pt x="-25072" y="140656"/>
                  <a:pt x="0" y="0"/>
                </a:cubicBezTo>
                <a:close/>
              </a:path>
            </a:pathLst>
          </a:custGeom>
          <a:solidFill>
            <a:schemeClr val="tx2">
              <a:lumMod val="20000"/>
              <a:lumOff val="80000"/>
            </a:schemeClr>
          </a:solidFill>
          <a:ln>
            <a:solidFill>
              <a:schemeClr val="tx1"/>
            </a:solidFill>
            <a:extLst>
              <a:ext uri="{C807C97D-BFC1-408E-A445-0C87EB9F89A2}">
                <ask:lineSketchStyleProps xmlns:ask="http://schemas.microsoft.com/office/drawing/2018/sketchyshapes" sd="3811826412">
                  <a:prstGeom prst="rect">
                    <a:avLst/>
                  </a:prstGeom>
                  <ask:type>
                    <ask:lineSketchFreehand/>
                  </ask:type>
                </ask:lineSketchStyleProps>
              </a:ext>
            </a:extLst>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Marking foliage presence in 1x1 sq. m. Grids</a:t>
            </a:r>
          </a:p>
        </p:txBody>
      </p:sp>
    </p:spTree>
    <p:extLst>
      <p:ext uri="{BB962C8B-B14F-4D97-AF65-F5344CB8AC3E}">
        <p14:creationId xmlns:p14="http://schemas.microsoft.com/office/powerpoint/2010/main" val="237167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30CB1FB7-D7C0-137C-D1C0-61DA7FE7B07E}"/>
              </a:ext>
            </a:extLst>
          </p:cNvPr>
          <p:cNvPicPr>
            <a:picLocks noChangeAspect="1"/>
          </p:cNvPicPr>
          <p:nvPr/>
        </p:nvPicPr>
        <p:blipFill rotWithShape="1">
          <a:blip r:embed="rId3"/>
          <a:srcRect b="21196"/>
          <a:stretch/>
        </p:blipFill>
        <p:spPr>
          <a:xfrm>
            <a:off x="3992019" y="483978"/>
            <a:ext cx="7855104" cy="5571067"/>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9DE0C75F-F4C2-4C05-F807-1807F9D37F65}"/>
              </a:ext>
            </a:extLst>
          </p:cNvPr>
          <p:cNvSpPr txBox="1">
            <a:spLocks/>
          </p:cNvSpPr>
          <p:nvPr/>
        </p:nvSpPr>
        <p:spPr>
          <a:xfrm>
            <a:off x="344877" y="1647152"/>
            <a:ext cx="3419050" cy="1346940"/>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40664">
              <a:spcAft>
                <a:spcPts val="600"/>
              </a:spcAft>
            </a:pPr>
            <a:r>
              <a:rPr lang="en-US" sz="2400" kern="12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SELECT THE AREA WHERE THE DTRF SHOULD BE BUILT</a:t>
            </a:r>
            <a:endParaRPr lang="en-US" sz="2400" dirty="0">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 name="Content Placeholder 8">
            <a:extLst>
              <a:ext uri="{FF2B5EF4-FFF2-40B4-BE49-F238E27FC236}">
                <a16:creationId xmlns:a16="http://schemas.microsoft.com/office/drawing/2014/main" id="{23AEF527-F445-033C-1DBF-861A6897EA8F}"/>
              </a:ext>
            </a:extLst>
          </p:cNvPr>
          <p:cNvSpPr txBox="1">
            <a:spLocks/>
          </p:cNvSpPr>
          <p:nvPr/>
        </p:nvSpPr>
        <p:spPr>
          <a:xfrm>
            <a:off x="344877" y="3269511"/>
            <a:ext cx="2799157" cy="70706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40664">
              <a:spcBef>
                <a:spcPts val="810"/>
              </a:spcBef>
              <a:buNone/>
            </a:pPr>
            <a:r>
              <a:rPr lang="en-US" sz="1400" kern="12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 The historic downtown Philadelphia area</a:t>
            </a:r>
            <a:endParaRPr lang="en-US" sz="1400" dirty="0">
              <a:latin typeface="Open Sans Bold" panose="020B0806030504020204" pitchFamily="34" charset="0"/>
              <a:ea typeface="Open Sans Bold" panose="020B0806030504020204" pitchFamily="34" charset="0"/>
              <a:cs typeface="Open Sans Bold" panose="020B0806030504020204" pitchFamily="34" charset="0"/>
            </a:endParaRPr>
          </a:p>
        </p:txBody>
      </p:sp>
      <p:grpSp>
        <p:nvGrpSpPr>
          <p:cNvPr id="16" name="Group 15">
            <a:extLst>
              <a:ext uri="{FF2B5EF4-FFF2-40B4-BE49-F238E27FC236}">
                <a16:creationId xmlns:a16="http://schemas.microsoft.com/office/drawing/2014/main" id="{99BFC274-5931-8309-6AAD-C428938D17ED}"/>
              </a:ext>
            </a:extLst>
          </p:cNvPr>
          <p:cNvGrpSpPr/>
          <p:nvPr/>
        </p:nvGrpSpPr>
        <p:grpSpPr>
          <a:xfrm>
            <a:off x="4002651" y="464754"/>
            <a:ext cx="7855103" cy="5835008"/>
            <a:chOff x="4002651" y="464754"/>
            <a:chExt cx="7855103" cy="5835008"/>
          </a:xfrm>
        </p:grpSpPr>
        <p:grpSp>
          <p:nvGrpSpPr>
            <p:cNvPr id="7" name="Group 6">
              <a:extLst>
                <a:ext uri="{FF2B5EF4-FFF2-40B4-BE49-F238E27FC236}">
                  <a16:creationId xmlns:a16="http://schemas.microsoft.com/office/drawing/2014/main" id="{862C8B1F-ED81-5BFF-B2FA-477A4939C686}"/>
                </a:ext>
              </a:extLst>
            </p:cNvPr>
            <p:cNvGrpSpPr/>
            <p:nvPr/>
          </p:nvGrpSpPr>
          <p:grpSpPr>
            <a:xfrm>
              <a:off x="4002651" y="464754"/>
              <a:ext cx="7855103" cy="5589347"/>
              <a:chOff x="5235569" y="464754"/>
              <a:chExt cx="6203848" cy="5589347"/>
            </a:xfrm>
          </p:grpSpPr>
          <p:pic>
            <p:nvPicPr>
              <p:cNvPr id="8" name="Content Placeholder 4">
                <a:extLst>
                  <a:ext uri="{FF2B5EF4-FFF2-40B4-BE49-F238E27FC236}">
                    <a16:creationId xmlns:a16="http://schemas.microsoft.com/office/drawing/2014/main" id="{CBE21CBA-60FF-8448-1A2C-AF9C78A71496}"/>
                  </a:ext>
                </a:extLst>
              </p:cNvPr>
              <p:cNvPicPr>
                <a:picLocks noChangeAspect="1"/>
              </p:cNvPicPr>
              <p:nvPr/>
            </p:nvPicPr>
            <p:blipFill>
              <a:blip r:embed="rId4"/>
              <a:stretch>
                <a:fillRect/>
              </a:stretch>
            </p:blipFill>
            <p:spPr>
              <a:xfrm>
                <a:off x="5235569" y="464754"/>
                <a:ext cx="6203848" cy="5589347"/>
              </a:xfrm>
              <a:prstGeom prst="rect">
                <a:avLst/>
              </a:prstGeom>
              <a:ln>
                <a:noFill/>
              </a:ln>
              <a:effectLst>
                <a:outerShdw blurRad="292100" dist="139700" dir="2700000" algn="tl" rotWithShape="0">
                  <a:srgbClr val="333333">
                    <a:alpha val="65000"/>
                  </a:srgbClr>
                </a:outerShdw>
              </a:effectLst>
            </p:spPr>
          </p:pic>
          <p:cxnSp>
            <p:nvCxnSpPr>
              <p:cNvPr id="9" name="Connector: Curved 8">
                <a:extLst>
                  <a:ext uri="{FF2B5EF4-FFF2-40B4-BE49-F238E27FC236}">
                    <a16:creationId xmlns:a16="http://schemas.microsoft.com/office/drawing/2014/main" id="{7E1182EC-A724-5201-7112-2134E28FA0AB}"/>
                  </a:ext>
                </a:extLst>
              </p:cNvPr>
              <p:cNvCxnSpPr>
                <a:cxnSpLocks/>
                <a:endCxn id="10" idx="2"/>
              </p:cNvCxnSpPr>
              <p:nvPr/>
            </p:nvCxnSpPr>
            <p:spPr>
              <a:xfrm rot="5400000" flipH="1" flipV="1">
                <a:off x="7726702" y="974387"/>
                <a:ext cx="831806" cy="718480"/>
              </a:xfrm>
              <a:prstGeom prst="curvedConnector3">
                <a:avLst>
                  <a:gd name="adj1" fmla="val 50000"/>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76198DA3-2F0B-85B3-60A6-354FDB0FDB85}"/>
                  </a:ext>
                </a:extLst>
              </p:cNvPr>
              <p:cNvSpPr txBox="1"/>
              <p:nvPr/>
            </p:nvSpPr>
            <p:spPr>
              <a:xfrm>
                <a:off x="7445019" y="609947"/>
                <a:ext cx="2113651" cy="307777"/>
              </a:xfrm>
              <a:prstGeom prst="rect">
                <a:avLst/>
              </a:prstGeom>
              <a:solidFill>
                <a:schemeClr val="tx2">
                  <a:lumMod val="10000"/>
                  <a:lumOff val="90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defTabSz="1408176">
                  <a:spcAft>
                    <a:spcPts val="600"/>
                  </a:spcAft>
                </a:pPr>
                <a:r>
                  <a:rPr lang="en-US" sz="1400" kern="1200" dirty="0">
                    <a:solidFill>
                      <a:schemeClr val="dk1"/>
                    </a:solidFill>
                    <a:highlight>
                      <a:srgbClr val="C0C0C0"/>
                    </a:highlight>
                    <a:latin typeface="Open Sans Regular" panose="020B0606030504020204" pitchFamily="34" charset="0"/>
                    <a:ea typeface="Open Sans Regular" panose="020B0606030504020204" pitchFamily="34" charset="0"/>
                    <a:cs typeface="Open Sans Regular" panose="020B0606030504020204" pitchFamily="34" charset="0"/>
                  </a:rPr>
                  <a:t>Selected 11.67 sq. km.</a:t>
                </a:r>
                <a:endParaRPr lang="en-US" sz="1400" dirty="0">
                  <a:highlight>
                    <a:srgbClr val="C0C0C0"/>
                  </a:highlight>
                  <a:latin typeface="Open Sans Regular" panose="020B0606030504020204" pitchFamily="34" charset="0"/>
                  <a:ea typeface="Open Sans Regular" panose="020B0606030504020204" pitchFamily="34" charset="0"/>
                  <a:cs typeface="Open Sans Regular" panose="020B0606030504020204" pitchFamily="34" charset="0"/>
                </a:endParaRPr>
              </a:p>
            </p:txBody>
          </p:sp>
        </p:grpSp>
        <p:sp>
          <p:nvSpPr>
            <p:cNvPr id="14" name="TextBox 13">
              <a:extLst>
                <a:ext uri="{FF2B5EF4-FFF2-40B4-BE49-F238E27FC236}">
                  <a16:creationId xmlns:a16="http://schemas.microsoft.com/office/drawing/2014/main" id="{84A638DD-B7F5-F50D-DEFE-60225A60C19C}"/>
                </a:ext>
              </a:extLst>
            </p:cNvPr>
            <p:cNvSpPr txBox="1"/>
            <p:nvPr/>
          </p:nvSpPr>
          <p:spPr>
            <a:xfrm>
              <a:off x="6460562" y="5632500"/>
              <a:ext cx="2445760" cy="307777"/>
            </a:xfrm>
            <a:prstGeom prst="rect">
              <a:avLst/>
            </a:prstGeom>
            <a:solidFill>
              <a:schemeClr val="accent5">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defTabSz="1408176">
                <a:spcAft>
                  <a:spcPts val="600"/>
                </a:spcAft>
              </a:pPr>
              <a:r>
                <a:rPr lang="en-US" sz="1400" kern="1200" dirty="0">
                  <a:ln w="0"/>
                  <a:solidFill>
                    <a:schemeClr val="tx1"/>
                  </a:solidFill>
                  <a:effectLst>
                    <a:outerShdw blurRad="38100" dist="19050" dir="2700000" algn="tl" rotWithShape="0">
                      <a:schemeClr val="dk1">
                        <a:alpha val="40000"/>
                      </a:schemeClr>
                    </a:outerShdw>
                  </a:effectLst>
                  <a:latin typeface="Open Sans Regular" panose="020B0606030504020204" pitchFamily="34" charset="0"/>
                  <a:ea typeface="Open Sans Regular" panose="020B0606030504020204" pitchFamily="34" charset="0"/>
                  <a:cs typeface="Open Sans Regular" panose="020B0606030504020204" pitchFamily="34" charset="0"/>
                </a:rPr>
                <a:t>Philadelphia - Downtown</a:t>
              </a:r>
              <a:endParaRPr lang="en-US" sz="1050" dirty="0">
                <a:ln w="0"/>
                <a:solidFill>
                  <a:schemeClr val="tx1"/>
                </a:solidFill>
                <a:effectLst>
                  <a:outerShdw blurRad="38100" dist="19050" dir="2700000" algn="tl" rotWithShape="0">
                    <a:schemeClr val="dk1">
                      <a:alpha val="40000"/>
                    </a:schemeClr>
                  </a:outerShdw>
                </a:effectLst>
                <a:latin typeface="Open Sans Regular" panose="020B0606030504020204" pitchFamily="34" charset="0"/>
                <a:ea typeface="Open Sans Regular" panose="020B0606030504020204" pitchFamily="34" charset="0"/>
                <a:cs typeface="Open Sans Regular" panose="020B0606030504020204" pitchFamily="34" charset="0"/>
              </a:endParaRPr>
            </a:p>
          </p:txBody>
        </p:sp>
        <p:pic>
          <p:nvPicPr>
            <p:cNvPr id="15" name="Picture 14">
              <a:extLst>
                <a:ext uri="{FF2B5EF4-FFF2-40B4-BE49-F238E27FC236}">
                  <a16:creationId xmlns:a16="http://schemas.microsoft.com/office/drawing/2014/main" id="{1E22A8CA-E291-5091-85F8-93E14B607876}"/>
                </a:ext>
              </a:extLst>
            </p:cNvPr>
            <p:cNvPicPr>
              <a:picLocks noChangeAspect="1"/>
            </p:cNvPicPr>
            <p:nvPr/>
          </p:nvPicPr>
          <p:blipFill>
            <a:blip r:embed="rId5"/>
            <a:stretch>
              <a:fillRect/>
            </a:stretch>
          </p:blipFill>
          <p:spPr>
            <a:xfrm>
              <a:off x="4002651" y="6064545"/>
              <a:ext cx="7844472" cy="235217"/>
            </a:xfrm>
            <a:prstGeom prst="rect">
              <a:avLst/>
            </a:prstGeom>
          </p:spPr>
        </p:pic>
      </p:grpSp>
      <p:cxnSp>
        <p:nvCxnSpPr>
          <p:cNvPr id="12" name="Straight Arrow Connector 11">
            <a:extLst>
              <a:ext uri="{FF2B5EF4-FFF2-40B4-BE49-F238E27FC236}">
                <a16:creationId xmlns:a16="http://schemas.microsoft.com/office/drawing/2014/main" id="{B4DD5BA3-7528-60F4-10BE-44BEBBB8ADB7}"/>
              </a:ext>
            </a:extLst>
          </p:cNvPr>
          <p:cNvCxnSpPr>
            <a:cxnSpLocks/>
            <a:stCxn id="6" idx="3"/>
          </p:cNvCxnSpPr>
          <p:nvPr/>
        </p:nvCxnSpPr>
        <p:spPr>
          <a:xfrm flipV="1">
            <a:off x="3144034" y="3593805"/>
            <a:ext cx="1789473" cy="29239"/>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542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10DC8A-FAEE-0A82-2FDA-76770BF60F24}"/>
              </a:ext>
            </a:extLst>
          </p:cNvPr>
          <p:cNvSpPr txBox="1">
            <a:spLocks/>
          </p:cNvSpPr>
          <p:nvPr/>
        </p:nvSpPr>
        <p:spPr>
          <a:xfrm>
            <a:off x="371093" y="2237874"/>
            <a:ext cx="3839959" cy="1434596"/>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Open Sans Bold" panose="020B0806030504020204" pitchFamily="34" charset="0"/>
                <a:ea typeface="Open Sans Bold" panose="020B0806030504020204" pitchFamily="34" charset="0"/>
                <a:cs typeface="Open Sans Bold" panose="020B0806030504020204" pitchFamily="34" charset="0"/>
              </a:rPr>
              <a:t>FOLIAGE FROM </a:t>
            </a:r>
            <a:br>
              <a:rPr lang="en-US" sz="3000" dirty="0">
                <a:latin typeface="Open Sans Bold" panose="020B0806030504020204" pitchFamily="34" charset="0"/>
                <a:ea typeface="Open Sans Bold" panose="020B0806030504020204" pitchFamily="34" charset="0"/>
                <a:cs typeface="Open Sans Bold" panose="020B0806030504020204" pitchFamily="34" charset="0"/>
              </a:rPr>
            </a:br>
            <a:r>
              <a:rPr lang="en-US" sz="3000" dirty="0">
                <a:latin typeface="Open Sans Bold" panose="020B0806030504020204" pitchFamily="34" charset="0"/>
                <a:ea typeface="Open Sans Bold" panose="020B0806030504020204" pitchFamily="34" charset="0"/>
                <a:cs typeface="Open Sans Bold" panose="020B0806030504020204" pitchFamily="34" charset="0"/>
              </a:rPr>
              <a:t>DT &amp; LIDAR</a:t>
            </a:r>
            <a:br>
              <a:rPr lang="en-US" sz="3000" dirty="0">
                <a:latin typeface="Open Sans Bold" panose="020B0806030504020204" pitchFamily="34" charset="0"/>
                <a:ea typeface="Open Sans Bold" panose="020B0806030504020204" pitchFamily="34" charset="0"/>
                <a:cs typeface="Open Sans Bold" panose="020B0806030504020204" pitchFamily="34" charset="0"/>
              </a:rPr>
            </a:br>
            <a:r>
              <a:rPr lang="en-US" sz="3000" dirty="0">
                <a:latin typeface="Open Sans Bold" panose="020B0806030504020204" pitchFamily="34" charset="0"/>
                <a:ea typeface="Open Sans Bold" panose="020B0806030504020204" pitchFamily="34" charset="0"/>
                <a:cs typeface="Open Sans Bold" panose="020B0806030504020204" pitchFamily="34" charset="0"/>
              </a:rPr>
              <a:t>(SAMPLE REGION 1)</a:t>
            </a:r>
          </a:p>
        </p:txBody>
      </p:sp>
      <p:grpSp>
        <p:nvGrpSpPr>
          <p:cNvPr id="6" name="Group 5">
            <a:extLst>
              <a:ext uri="{FF2B5EF4-FFF2-40B4-BE49-F238E27FC236}">
                <a16:creationId xmlns:a16="http://schemas.microsoft.com/office/drawing/2014/main" id="{6729F3ED-E4EE-50B5-9194-4A3AF8449968}"/>
              </a:ext>
            </a:extLst>
          </p:cNvPr>
          <p:cNvGrpSpPr/>
          <p:nvPr/>
        </p:nvGrpSpPr>
        <p:grpSpPr>
          <a:xfrm>
            <a:off x="3110348" y="204537"/>
            <a:ext cx="8933263" cy="6075945"/>
            <a:chOff x="3242695" y="10"/>
            <a:chExt cx="8949307" cy="6316569"/>
          </a:xfrm>
        </p:grpSpPr>
        <p:pic>
          <p:nvPicPr>
            <p:cNvPr id="2" name="Content Placeholder 4" descr="A aerial view of a city&#10;&#10;Description automatically generated">
              <a:extLst>
                <a:ext uri="{FF2B5EF4-FFF2-40B4-BE49-F238E27FC236}">
                  <a16:creationId xmlns:a16="http://schemas.microsoft.com/office/drawing/2014/main" id="{257297C1-E16C-A9EB-147E-8F9C2B41C214}"/>
                </a:ext>
              </a:extLst>
            </p:cNvPr>
            <p:cNvPicPr>
              <a:picLocks noChangeAspect="1"/>
            </p:cNvPicPr>
            <p:nvPr/>
          </p:nvPicPr>
          <p:blipFill rotWithShape="1">
            <a:blip r:embed="rId3">
              <a:extLst>
                <a:ext uri="{28A0092B-C50C-407E-A947-70E740481C1C}">
                  <a14:useLocalDpi xmlns:a14="http://schemas.microsoft.com/office/drawing/2010/main" val="0"/>
                </a:ext>
              </a:extLst>
            </a:blip>
            <a:srcRect l="3311" r="2080" b="-1"/>
            <a:stretch/>
          </p:blipFill>
          <p:spPr>
            <a:xfrm>
              <a:off x="3242695" y="10"/>
              <a:ext cx="8949307" cy="6316569"/>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pic>
          <p:nvPicPr>
            <p:cNvPr id="4" name="Picture 3">
              <a:extLst>
                <a:ext uri="{FF2B5EF4-FFF2-40B4-BE49-F238E27FC236}">
                  <a16:creationId xmlns:a16="http://schemas.microsoft.com/office/drawing/2014/main" id="{93749213-AA69-25A3-B2A9-33E700F9FF15}"/>
                </a:ext>
              </a:extLst>
            </p:cNvPr>
            <p:cNvPicPr>
              <a:picLocks noChangeAspect="1"/>
            </p:cNvPicPr>
            <p:nvPr/>
          </p:nvPicPr>
          <p:blipFill>
            <a:blip r:embed="rId4"/>
            <a:stretch>
              <a:fillRect/>
            </a:stretch>
          </p:blipFill>
          <p:spPr>
            <a:xfrm>
              <a:off x="9147949" y="5544837"/>
              <a:ext cx="3044051" cy="771742"/>
            </a:xfrm>
            <a:prstGeom prst="rect">
              <a:avLst/>
            </a:prstGeom>
            <a:solidFill>
              <a:schemeClr val="bg1"/>
            </a:solidFill>
          </p:spPr>
        </p:pic>
        <p:sp>
          <p:nvSpPr>
            <p:cNvPr id="5" name="TextBox 4">
              <a:extLst>
                <a:ext uri="{FF2B5EF4-FFF2-40B4-BE49-F238E27FC236}">
                  <a16:creationId xmlns:a16="http://schemas.microsoft.com/office/drawing/2014/main" id="{0B03E245-2064-4D1F-F69C-EE64361A657E}"/>
                </a:ext>
              </a:extLst>
            </p:cNvPr>
            <p:cNvSpPr txBox="1"/>
            <p:nvPr/>
          </p:nvSpPr>
          <p:spPr>
            <a:xfrm>
              <a:off x="9438620" y="5562993"/>
              <a:ext cx="2753380" cy="738664"/>
            </a:xfrm>
            <a:prstGeom prst="rect">
              <a:avLst/>
            </a:prstGeom>
            <a:solidFill>
              <a:schemeClr val="bg1"/>
            </a:solidFill>
          </p:spPr>
          <p:txBody>
            <a:bodyPr wrap="square" rtlCol="0">
              <a:spAutoFit/>
            </a:bodyPr>
            <a:lstStyle/>
            <a:p>
              <a:r>
                <a:rPr lang="en-US" sz="1400" b="1" dirty="0">
                  <a:latin typeface="Times New Roman" panose="02020603050405020304" pitchFamily="18" charset="0"/>
                  <a:cs typeface="Times New Roman" panose="02020603050405020304" pitchFamily="18" charset="0"/>
                </a:rPr>
                <a:t>Common foliage</a:t>
              </a:r>
            </a:p>
            <a:p>
              <a:r>
                <a:rPr lang="en-US" sz="1400" b="1" dirty="0">
                  <a:latin typeface="Times New Roman" panose="02020603050405020304" pitchFamily="18" charset="0"/>
                  <a:cs typeface="Times New Roman" panose="02020603050405020304" pitchFamily="18" charset="0"/>
                </a:rPr>
                <a:t>Foliage from LiDAR</a:t>
              </a:r>
            </a:p>
            <a:p>
              <a:r>
                <a:rPr lang="en-US" sz="1400" b="1" dirty="0">
                  <a:latin typeface="Times New Roman" panose="02020603050405020304" pitchFamily="18" charset="0"/>
                  <a:cs typeface="Times New Roman" panose="02020603050405020304" pitchFamily="18" charset="0"/>
                </a:rPr>
                <a:t>Foliage from DT</a:t>
              </a:r>
            </a:p>
          </p:txBody>
        </p:sp>
      </p:grpSp>
    </p:spTree>
    <p:extLst>
      <p:ext uri="{BB962C8B-B14F-4D97-AF65-F5344CB8AC3E}">
        <p14:creationId xmlns:p14="http://schemas.microsoft.com/office/powerpoint/2010/main" val="479520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aerial view of a city&#10;&#10;Description automatically generated">
            <a:extLst>
              <a:ext uri="{FF2B5EF4-FFF2-40B4-BE49-F238E27FC236}">
                <a16:creationId xmlns:a16="http://schemas.microsoft.com/office/drawing/2014/main" id="{FD333CDB-C5E3-B293-3AE0-A0FBF3C975F8}"/>
              </a:ext>
            </a:extLst>
          </p:cNvPr>
          <p:cNvPicPr>
            <a:picLocks noChangeAspect="1"/>
          </p:cNvPicPr>
          <p:nvPr/>
        </p:nvPicPr>
        <p:blipFill rotWithShape="1">
          <a:blip r:embed="rId3">
            <a:extLst>
              <a:ext uri="{28A0092B-C50C-407E-A947-70E740481C1C}">
                <a14:useLocalDpi xmlns:a14="http://schemas.microsoft.com/office/drawing/2010/main" val="0"/>
              </a:ext>
            </a:extLst>
          </a:blip>
          <a:srcRect t="5109" r="-1" b="5109"/>
          <a:stretch/>
        </p:blipFill>
        <p:spPr>
          <a:xfrm>
            <a:off x="-1" y="189"/>
            <a:ext cx="8128855" cy="5311124"/>
          </a:xfrm>
          <a:prstGeom prst="rect">
            <a:avLst/>
          </a:prstGeom>
        </p:spPr>
      </p:pic>
      <p:sp>
        <p:nvSpPr>
          <p:cNvPr id="3" name="Title 1">
            <a:extLst>
              <a:ext uri="{FF2B5EF4-FFF2-40B4-BE49-F238E27FC236}">
                <a16:creationId xmlns:a16="http://schemas.microsoft.com/office/drawing/2014/main" id="{8F0D279F-B31F-8F6A-BCC7-6126B8F185E5}"/>
              </a:ext>
            </a:extLst>
          </p:cNvPr>
          <p:cNvSpPr txBox="1">
            <a:spLocks/>
          </p:cNvSpPr>
          <p:nvPr/>
        </p:nvSpPr>
        <p:spPr>
          <a:xfrm>
            <a:off x="28589" y="5412243"/>
            <a:ext cx="7758485" cy="898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Open Sans Bold" panose="020B0806030504020204" pitchFamily="34" charset="0"/>
                <a:ea typeface="Open Sans Bold" panose="020B0806030504020204" pitchFamily="34" charset="0"/>
                <a:cs typeface="Open Sans Bold" panose="020B0806030504020204" pitchFamily="34" charset="0"/>
              </a:rPr>
              <a:t>FOLIAGE FROM DT &amp; LIDAR</a:t>
            </a:r>
            <a:br>
              <a:rPr lang="en-US" sz="3000" dirty="0">
                <a:latin typeface="Open Sans Bold" panose="020B0806030504020204" pitchFamily="34" charset="0"/>
                <a:ea typeface="Open Sans Bold" panose="020B0806030504020204" pitchFamily="34" charset="0"/>
                <a:cs typeface="Open Sans Bold" panose="020B0806030504020204" pitchFamily="34" charset="0"/>
              </a:rPr>
            </a:br>
            <a:r>
              <a:rPr lang="en-US" sz="3000" dirty="0">
                <a:latin typeface="Open Sans Bold" panose="020B0806030504020204" pitchFamily="34" charset="0"/>
                <a:ea typeface="Open Sans Bold" panose="020B0806030504020204" pitchFamily="34" charset="0"/>
                <a:cs typeface="Open Sans Bold" panose="020B0806030504020204" pitchFamily="34" charset="0"/>
              </a:rPr>
              <a:t>(SAMPLE REGION 1)</a:t>
            </a:r>
          </a:p>
        </p:txBody>
      </p:sp>
      <p:pic>
        <p:nvPicPr>
          <p:cNvPr id="4" name="Picture 3" descr="A aerial view of a city&#10;&#10;Description automatically generated">
            <a:extLst>
              <a:ext uri="{FF2B5EF4-FFF2-40B4-BE49-F238E27FC236}">
                <a16:creationId xmlns:a16="http://schemas.microsoft.com/office/drawing/2014/main" id="{4685FDF2-A13A-6A73-92AB-997C483B3240}"/>
              </a:ext>
            </a:extLst>
          </p:cNvPr>
          <p:cNvPicPr>
            <a:picLocks noChangeAspect="1"/>
          </p:cNvPicPr>
          <p:nvPr/>
        </p:nvPicPr>
        <p:blipFill rotWithShape="1">
          <a:blip r:embed="rId4"/>
          <a:srcRect l="23151" r="18106" b="-1"/>
          <a:stretch/>
        </p:blipFill>
        <p:spPr>
          <a:xfrm>
            <a:off x="8128856" y="1"/>
            <a:ext cx="4063143" cy="5291384"/>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F491BF4B-32FD-E313-69E4-A6935256B5BD}"/>
              </a:ext>
            </a:extLst>
          </p:cNvPr>
          <p:cNvPicPr>
            <a:picLocks noChangeAspect="1"/>
          </p:cNvPicPr>
          <p:nvPr/>
        </p:nvPicPr>
        <p:blipFill>
          <a:blip r:embed="rId5"/>
          <a:stretch>
            <a:fillRect/>
          </a:stretch>
        </p:blipFill>
        <p:spPr>
          <a:xfrm>
            <a:off x="5615219" y="4644361"/>
            <a:ext cx="2513506" cy="637226"/>
          </a:xfrm>
          <a:prstGeom prst="rect">
            <a:avLst/>
          </a:prstGeom>
          <a:solidFill>
            <a:schemeClr val="bg1"/>
          </a:solidFill>
        </p:spPr>
      </p:pic>
      <p:sp>
        <p:nvSpPr>
          <p:cNvPr id="6" name="TextBox 5">
            <a:extLst>
              <a:ext uri="{FF2B5EF4-FFF2-40B4-BE49-F238E27FC236}">
                <a16:creationId xmlns:a16="http://schemas.microsoft.com/office/drawing/2014/main" id="{0E350432-B82B-FCAC-144F-F340348F771C}"/>
              </a:ext>
            </a:extLst>
          </p:cNvPr>
          <p:cNvSpPr txBox="1"/>
          <p:nvPr/>
        </p:nvSpPr>
        <p:spPr>
          <a:xfrm>
            <a:off x="5849737" y="4638305"/>
            <a:ext cx="2278988" cy="646331"/>
          </a:xfrm>
          <a:prstGeom prst="rect">
            <a:avLst/>
          </a:prstGeom>
          <a:solidFill>
            <a:schemeClr val="bg1"/>
          </a:solidFill>
        </p:spPr>
        <p:txBody>
          <a:bodyPr wrap="square" rtlCol="0">
            <a:spAutoFit/>
          </a:bodyPr>
          <a:lstStyle/>
          <a:p>
            <a:r>
              <a:rPr lang="en-US" sz="1200" b="1" dirty="0">
                <a:latin typeface="Times New Roman" panose="02020603050405020304" pitchFamily="18" charset="0"/>
                <a:cs typeface="Times New Roman" panose="02020603050405020304" pitchFamily="18" charset="0"/>
              </a:rPr>
              <a:t>Common foliage</a:t>
            </a:r>
          </a:p>
          <a:p>
            <a:r>
              <a:rPr lang="en-US" sz="1200" b="1" dirty="0">
                <a:latin typeface="Times New Roman" panose="02020603050405020304" pitchFamily="18" charset="0"/>
                <a:cs typeface="Times New Roman" panose="02020603050405020304" pitchFamily="18" charset="0"/>
              </a:rPr>
              <a:t>Foliage from LiDAR</a:t>
            </a:r>
          </a:p>
          <a:p>
            <a:r>
              <a:rPr lang="en-US" sz="1200" b="1" dirty="0">
                <a:latin typeface="Times New Roman" panose="02020603050405020304" pitchFamily="18" charset="0"/>
                <a:cs typeface="Times New Roman" panose="02020603050405020304" pitchFamily="18" charset="0"/>
              </a:rPr>
              <a:t>Foliage from DT</a:t>
            </a:r>
          </a:p>
        </p:txBody>
      </p:sp>
      <p:cxnSp>
        <p:nvCxnSpPr>
          <p:cNvPr id="7" name="Straight Arrow Connector 6">
            <a:extLst>
              <a:ext uri="{FF2B5EF4-FFF2-40B4-BE49-F238E27FC236}">
                <a16:creationId xmlns:a16="http://schemas.microsoft.com/office/drawing/2014/main" id="{C1A05BC5-4CDD-F8FC-54AA-E3961132660F}"/>
              </a:ext>
            </a:extLst>
          </p:cNvPr>
          <p:cNvCxnSpPr>
            <a:cxnSpLocks/>
          </p:cNvCxnSpPr>
          <p:nvPr/>
        </p:nvCxnSpPr>
        <p:spPr>
          <a:xfrm>
            <a:off x="5092995" y="131653"/>
            <a:ext cx="3079096" cy="2802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B069115-B4F3-743D-1227-70CD068418BD}"/>
              </a:ext>
            </a:extLst>
          </p:cNvPr>
          <p:cNvCxnSpPr>
            <a:cxnSpLocks/>
            <a:stCxn id="9" idx="4"/>
          </p:cNvCxnSpPr>
          <p:nvPr/>
        </p:nvCxnSpPr>
        <p:spPr>
          <a:xfrm>
            <a:off x="5210355" y="2599426"/>
            <a:ext cx="3965543" cy="271188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0EDAC1FA-0786-62C1-A801-353B22FA70E7}"/>
              </a:ext>
            </a:extLst>
          </p:cNvPr>
          <p:cNvSpPr/>
          <p:nvPr/>
        </p:nvSpPr>
        <p:spPr>
          <a:xfrm>
            <a:off x="3870385" y="132272"/>
            <a:ext cx="2679940" cy="246715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5725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C2E441-899E-3848-958D-759C7A44D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91871" y="3203844"/>
            <a:ext cx="3988065" cy="2905170"/>
          </a:xfrm>
          <a:prstGeom prst="rect">
            <a:avLst/>
          </a:prstGeom>
        </p:spPr>
      </p:pic>
      <p:pic>
        <p:nvPicPr>
          <p:cNvPr id="3" name="Picture 2">
            <a:extLst>
              <a:ext uri="{FF2B5EF4-FFF2-40B4-BE49-F238E27FC236}">
                <a16:creationId xmlns:a16="http://schemas.microsoft.com/office/drawing/2014/main" id="{F0C6748A-04A5-CD26-2630-2B764DE292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91747" y="53940"/>
            <a:ext cx="3974637" cy="2905170"/>
          </a:xfrm>
          <a:prstGeom prst="rect">
            <a:avLst/>
          </a:prstGeom>
        </p:spPr>
      </p:pic>
      <p:pic>
        <p:nvPicPr>
          <p:cNvPr id="4" name="Picture 3">
            <a:extLst>
              <a:ext uri="{FF2B5EF4-FFF2-40B4-BE49-F238E27FC236}">
                <a16:creationId xmlns:a16="http://schemas.microsoft.com/office/drawing/2014/main" id="{E1705CA2-D232-AD1C-0C4C-DD64E76327B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3339" y="3208237"/>
            <a:ext cx="4000053" cy="2900777"/>
          </a:xfrm>
          <a:prstGeom prst="rect">
            <a:avLst/>
          </a:prstGeom>
        </p:spPr>
      </p:pic>
      <p:pic>
        <p:nvPicPr>
          <p:cNvPr id="5" name="Picture 4">
            <a:extLst>
              <a:ext uri="{FF2B5EF4-FFF2-40B4-BE49-F238E27FC236}">
                <a16:creationId xmlns:a16="http://schemas.microsoft.com/office/drawing/2014/main" id="{C1A747B0-CD9D-28D7-39E1-353AD28D220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7417" y="53940"/>
            <a:ext cx="3994609" cy="2905170"/>
          </a:xfrm>
          <a:prstGeom prst="rect">
            <a:avLst/>
          </a:prstGeom>
        </p:spPr>
      </p:pic>
      <p:sp>
        <p:nvSpPr>
          <p:cNvPr id="6" name="TextBox 5">
            <a:extLst>
              <a:ext uri="{FF2B5EF4-FFF2-40B4-BE49-F238E27FC236}">
                <a16:creationId xmlns:a16="http://schemas.microsoft.com/office/drawing/2014/main" id="{6CE99B97-E722-5532-BDB1-67AC39F6E828}"/>
              </a:ext>
            </a:extLst>
          </p:cNvPr>
          <p:cNvSpPr txBox="1"/>
          <p:nvPr/>
        </p:nvSpPr>
        <p:spPr>
          <a:xfrm>
            <a:off x="5804894" y="216511"/>
            <a:ext cx="551433" cy="6128297"/>
          </a:xfrm>
          <a:prstGeom prst="rect">
            <a:avLst/>
          </a:prstGeom>
          <a:solidFill>
            <a:schemeClr val="tx2">
              <a:lumMod val="20000"/>
              <a:lumOff val="80000"/>
            </a:schemeClr>
          </a:solidFill>
        </p:spPr>
        <p:txBody>
          <a:bodyPr vert="wordArtVert" wrap="square" rtlCol="0">
            <a:spAutoFit/>
          </a:bodyPr>
          <a:lstStyle/>
          <a:p>
            <a:pPr algn="ctr"/>
            <a:r>
              <a:rPr lang="en-US" b="1" dirty="0">
                <a:latin typeface="Open Sans Bold" panose="020B0806030504020204" pitchFamily="34" charset="0"/>
                <a:ea typeface="Open Sans Bold" panose="020B0806030504020204" pitchFamily="34" charset="0"/>
                <a:cs typeface="Open Sans Bold" panose="020B0806030504020204" pitchFamily="34" charset="0"/>
              </a:rPr>
              <a:t>SAMPLE REGION 2</a:t>
            </a:r>
          </a:p>
        </p:txBody>
      </p:sp>
      <p:sp>
        <p:nvSpPr>
          <p:cNvPr id="7" name="TextBox 6">
            <a:extLst>
              <a:ext uri="{FF2B5EF4-FFF2-40B4-BE49-F238E27FC236}">
                <a16:creationId xmlns:a16="http://schemas.microsoft.com/office/drawing/2014/main" id="{E3C0D464-9C09-AA05-E20A-5CE5B857F2F0}"/>
              </a:ext>
            </a:extLst>
          </p:cNvPr>
          <p:cNvSpPr txBox="1"/>
          <p:nvPr/>
        </p:nvSpPr>
        <p:spPr>
          <a:xfrm>
            <a:off x="1521294" y="2864608"/>
            <a:ext cx="2288950" cy="369332"/>
          </a:xfrm>
          <a:prstGeom prst="rect">
            <a:avLst/>
          </a:prstGeom>
          <a:noFill/>
        </p:spPr>
        <p:txBody>
          <a:bodyPr wrap="square" rtlCol="0">
            <a:spAutoFit/>
          </a:bodyPr>
          <a:lstStyle/>
          <a:p>
            <a:pPr algn="ctr"/>
            <a:r>
              <a:rPr lang="en-US" dirty="0"/>
              <a:t>Region 2</a:t>
            </a:r>
          </a:p>
        </p:txBody>
      </p:sp>
      <p:sp>
        <p:nvSpPr>
          <p:cNvPr id="8" name="TextBox 7">
            <a:extLst>
              <a:ext uri="{FF2B5EF4-FFF2-40B4-BE49-F238E27FC236}">
                <a16:creationId xmlns:a16="http://schemas.microsoft.com/office/drawing/2014/main" id="{880F1030-5008-ECB2-5238-A9A4A2E52FF7}"/>
              </a:ext>
            </a:extLst>
          </p:cNvPr>
          <p:cNvSpPr txBox="1"/>
          <p:nvPr/>
        </p:nvSpPr>
        <p:spPr>
          <a:xfrm>
            <a:off x="7966653" y="2864608"/>
            <a:ext cx="2838499" cy="369332"/>
          </a:xfrm>
          <a:prstGeom prst="rect">
            <a:avLst/>
          </a:prstGeom>
          <a:noFill/>
        </p:spPr>
        <p:txBody>
          <a:bodyPr wrap="square" rtlCol="0">
            <a:spAutoFit/>
          </a:bodyPr>
          <a:lstStyle/>
          <a:p>
            <a:pPr algn="ctr"/>
            <a:r>
              <a:rPr lang="en-US" dirty="0"/>
              <a:t>Region 2 – LiDAR foliage</a:t>
            </a:r>
          </a:p>
        </p:txBody>
      </p:sp>
      <p:sp>
        <p:nvSpPr>
          <p:cNvPr id="9" name="TextBox 8">
            <a:extLst>
              <a:ext uri="{FF2B5EF4-FFF2-40B4-BE49-F238E27FC236}">
                <a16:creationId xmlns:a16="http://schemas.microsoft.com/office/drawing/2014/main" id="{6A06DF53-C16F-682D-4650-14AB42EE1383}"/>
              </a:ext>
            </a:extLst>
          </p:cNvPr>
          <p:cNvSpPr txBox="1"/>
          <p:nvPr/>
        </p:nvSpPr>
        <p:spPr>
          <a:xfrm>
            <a:off x="1521294" y="6073258"/>
            <a:ext cx="2288950" cy="369332"/>
          </a:xfrm>
          <a:prstGeom prst="rect">
            <a:avLst/>
          </a:prstGeom>
          <a:noFill/>
        </p:spPr>
        <p:txBody>
          <a:bodyPr wrap="square" rtlCol="0">
            <a:spAutoFit/>
          </a:bodyPr>
          <a:lstStyle/>
          <a:p>
            <a:pPr algn="ctr"/>
            <a:r>
              <a:rPr lang="en-US" dirty="0"/>
              <a:t>Region 2 – DT foliage</a:t>
            </a:r>
          </a:p>
        </p:txBody>
      </p:sp>
      <p:sp>
        <p:nvSpPr>
          <p:cNvPr id="10" name="TextBox 9">
            <a:extLst>
              <a:ext uri="{FF2B5EF4-FFF2-40B4-BE49-F238E27FC236}">
                <a16:creationId xmlns:a16="http://schemas.microsoft.com/office/drawing/2014/main" id="{2391AFAF-5853-D035-07AB-293B99DB9382}"/>
              </a:ext>
            </a:extLst>
          </p:cNvPr>
          <p:cNvSpPr txBox="1"/>
          <p:nvPr/>
        </p:nvSpPr>
        <p:spPr>
          <a:xfrm>
            <a:off x="7568447" y="6077875"/>
            <a:ext cx="3634912" cy="369332"/>
          </a:xfrm>
          <a:prstGeom prst="rect">
            <a:avLst/>
          </a:prstGeom>
          <a:noFill/>
        </p:spPr>
        <p:txBody>
          <a:bodyPr wrap="square" rtlCol="0">
            <a:spAutoFit/>
          </a:bodyPr>
          <a:lstStyle/>
          <a:p>
            <a:pPr algn="ctr"/>
            <a:r>
              <a:rPr lang="en-US" dirty="0"/>
              <a:t>Region 2 – foliage to grid mapping</a:t>
            </a:r>
          </a:p>
        </p:txBody>
      </p:sp>
    </p:spTree>
    <p:extLst>
      <p:ext uri="{BB962C8B-B14F-4D97-AF65-F5344CB8AC3E}">
        <p14:creationId xmlns:p14="http://schemas.microsoft.com/office/powerpoint/2010/main" val="276785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erial view of a city&#10;&#10;Description automatically generated">
            <a:extLst>
              <a:ext uri="{FF2B5EF4-FFF2-40B4-BE49-F238E27FC236}">
                <a16:creationId xmlns:a16="http://schemas.microsoft.com/office/drawing/2014/main" id="{14658166-E3F2-E96C-E6DC-61FA1F3E1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24" y="3222010"/>
            <a:ext cx="3993360" cy="2905170"/>
          </a:xfrm>
          <a:prstGeom prst="rect">
            <a:avLst/>
          </a:prstGeom>
        </p:spPr>
      </p:pic>
      <p:pic>
        <p:nvPicPr>
          <p:cNvPr id="3" name="Picture 2" descr="Aerial view of a road and buildings&#10;&#10;Description automatically generated">
            <a:extLst>
              <a:ext uri="{FF2B5EF4-FFF2-40B4-BE49-F238E27FC236}">
                <a16:creationId xmlns:a16="http://schemas.microsoft.com/office/drawing/2014/main" id="{125590FB-F46B-3D2D-6F70-6450D271B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6026" y="36697"/>
            <a:ext cx="4092882" cy="2987805"/>
          </a:xfrm>
          <a:prstGeom prst="rect">
            <a:avLst/>
          </a:prstGeom>
        </p:spPr>
      </p:pic>
      <p:pic>
        <p:nvPicPr>
          <p:cNvPr id="4" name="Picture 3" descr="Aerial view of a road with cars and buildings&#10;&#10;Description automatically generated">
            <a:extLst>
              <a:ext uri="{FF2B5EF4-FFF2-40B4-BE49-F238E27FC236}">
                <a16:creationId xmlns:a16="http://schemas.microsoft.com/office/drawing/2014/main" id="{E043E0F5-DCD5-EC1C-F43B-EF79627142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339" y="3222010"/>
            <a:ext cx="3993360" cy="2905170"/>
          </a:xfrm>
          <a:prstGeom prst="rect">
            <a:avLst/>
          </a:prstGeom>
        </p:spPr>
      </p:pic>
      <p:pic>
        <p:nvPicPr>
          <p:cNvPr id="5" name="Picture 4" descr="Aerial view of a road with cars and buildings&#10;&#10;Description automatically generated">
            <a:extLst>
              <a:ext uri="{FF2B5EF4-FFF2-40B4-BE49-F238E27FC236}">
                <a16:creationId xmlns:a16="http://schemas.microsoft.com/office/drawing/2014/main" id="{2C7AB9A8-1103-5FDD-61BF-B268CC7C6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339" y="36698"/>
            <a:ext cx="3993835" cy="2987805"/>
          </a:xfrm>
          <a:prstGeom prst="rect">
            <a:avLst/>
          </a:prstGeom>
        </p:spPr>
      </p:pic>
      <p:sp>
        <p:nvSpPr>
          <p:cNvPr id="6" name="TextBox 5">
            <a:extLst>
              <a:ext uri="{FF2B5EF4-FFF2-40B4-BE49-F238E27FC236}">
                <a16:creationId xmlns:a16="http://schemas.microsoft.com/office/drawing/2014/main" id="{1D4FB299-FB93-96F8-51CB-F3F48EAD0172}"/>
              </a:ext>
            </a:extLst>
          </p:cNvPr>
          <p:cNvSpPr txBox="1"/>
          <p:nvPr/>
        </p:nvSpPr>
        <p:spPr>
          <a:xfrm>
            <a:off x="5804894" y="96588"/>
            <a:ext cx="551433" cy="6128297"/>
          </a:xfrm>
          <a:prstGeom prst="rect">
            <a:avLst/>
          </a:prstGeom>
          <a:solidFill>
            <a:schemeClr val="tx2">
              <a:lumMod val="20000"/>
              <a:lumOff val="80000"/>
            </a:schemeClr>
          </a:solidFill>
        </p:spPr>
        <p:txBody>
          <a:bodyPr vert="wordArtVert" wrap="square" rtlCol="0">
            <a:spAutoFit/>
          </a:bodyPr>
          <a:lstStyle/>
          <a:p>
            <a:pPr algn="ctr"/>
            <a:r>
              <a:rPr lang="en-US" dirty="0">
                <a:latin typeface="Open Sans Bold" panose="020B0806030504020204" pitchFamily="34" charset="0"/>
                <a:ea typeface="Open Sans Bold" panose="020B0806030504020204" pitchFamily="34" charset="0"/>
                <a:cs typeface="Open Sans Bold" panose="020B0806030504020204" pitchFamily="34" charset="0"/>
              </a:rPr>
              <a:t>SAMPLE REGION 3</a:t>
            </a:r>
          </a:p>
        </p:txBody>
      </p:sp>
      <p:sp>
        <p:nvSpPr>
          <p:cNvPr id="7" name="TextBox 6">
            <a:extLst>
              <a:ext uri="{FF2B5EF4-FFF2-40B4-BE49-F238E27FC236}">
                <a16:creationId xmlns:a16="http://schemas.microsoft.com/office/drawing/2014/main" id="{7A3696CB-A650-8472-4832-097EC45D3945}"/>
              </a:ext>
            </a:extLst>
          </p:cNvPr>
          <p:cNvSpPr txBox="1"/>
          <p:nvPr/>
        </p:nvSpPr>
        <p:spPr>
          <a:xfrm>
            <a:off x="1521294" y="2914992"/>
            <a:ext cx="2288950" cy="369332"/>
          </a:xfrm>
          <a:prstGeom prst="rect">
            <a:avLst/>
          </a:prstGeom>
          <a:noFill/>
        </p:spPr>
        <p:txBody>
          <a:bodyPr wrap="square" rtlCol="0">
            <a:spAutoFit/>
          </a:bodyPr>
          <a:lstStyle/>
          <a:p>
            <a:pPr algn="ctr"/>
            <a:r>
              <a:rPr lang="en-US" dirty="0"/>
              <a:t>Region 3</a:t>
            </a:r>
          </a:p>
        </p:txBody>
      </p:sp>
      <p:sp>
        <p:nvSpPr>
          <p:cNvPr id="8" name="TextBox 7">
            <a:extLst>
              <a:ext uri="{FF2B5EF4-FFF2-40B4-BE49-F238E27FC236}">
                <a16:creationId xmlns:a16="http://schemas.microsoft.com/office/drawing/2014/main" id="{E15F7790-207F-E29C-8C5E-971204396FC6}"/>
              </a:ext>
            </a:extLst>
          </p:cNvPr>
          <p:cNvSpPr txBox="1"/>
          <p:nvPr/>
        </p:nvSpPr>
        <p:spPr>
          <a:xfrm>
            <a:off x="7966653" y="2924768"/>
            <a:ext cx="2838499" cy="369332"/>
          </a:xfrm>
          <a:prstGeom prst="rect">
            <a:avLst/>
          </a:prstGeom>
          <a:noFill/>
        </p:spPr>
        <p:txBody>
          <a:bodyPr wrap="square" rtlCol="0">
            <a:spAutoFit/>
          </a:bodyPr>
          <a:lstStyle/>
          <a:p>
            <a:pPr algn="ctr"/>
            <a:r>
              <a:rPr lang="en-US" dirty="0"/>
              <a:t>Region 3 – LiDAR foliage</a:t>
            </a:r>
          </a:p>
        </p:txBody>
      </p:sp>
      <p:sp>
        <p:nvSpPr>
          <p:cNvPr id="9" name="TextBox 8">
            <a:extLst>
              <a:ext uri="{FF2B5EF4-FFF2-40B4-BE49-F238E27FC236}">
                <a16:creationId xmlns:a16="http://schemas.microsoft.com/office/drawing/2014/main" id="{A6429974-8300-7844-F793-5CF8472EC228}"/>
              </a:ext>
            </a:extLst>
          </p:cNvPr>
          <p:cNvSpPr txBox="1"/>
          <p:nvPr/>
        </p:nvSpPr>
        <p:spPr>
          <a:xfrm>
            <a:off x="1521294" y="6097323"/>
            <a:ext cx="2288950" cy="369332"/>
          </a:xfrm>
          <a:prstGeom prst="rect">
            <a:avLst/>
          </a:prstGeom>
          <a:noFill/>
        </p:spPr>
        <p:txBody>
          <a:bodyPr wrap="square" rtlCol="0">
            <a:spAutoFit/>
          </a:bodyPr>
          <a:lstStyle/>
          <a:p>
            <a:pPr algn="ctr"/>
            <a:r>
              <a:rPr lang="en-US" dirty="0"/>
              <a:t>Region 3 – DT foliage</a:t>
            </a:r>
          </a:p>
        </p:txBody>
      </p:sp>
      <p:sp>
        <p:nvSpPr>
          <p:cNvPr id="10" name="TextBox 9">
            <a:extLst>
              <a:ext uri="{FF2B5EF4-FFF2-40B4-BE49-F238E27FC236}">
                <a16:creationId xmlns:a16="http://schemas.microsoft.com/office/drawing/2014/main" id="{6C2830B1-712B-0AF0-73D0-78443756256E}"/>
              </a:ext>
            </a:extLst>
          </p:cNvPr>
          <p:cNvSpPr txBox="1"/>
          <p:nvPr/>
        </p:nvSpPr>
        <p:spPr>
          <a:xfrm>
            <a:off x="7568447" y="6101940"/>
            <a:ext cx="3634912" cy="369332"/>
          </a:xfrm>
          <a:prstGeom prst="rect">
            <a:avLst/>
          </a:prstGeom>
          <a:noFill/>
        </p:spPr>
        <p:txBody>
          <a:bodyPr wrap="square" rtlCol="0">
            <a:spAutoFit/>
          </a:bodyPr>
          <a:lstStyle/>
          <a:p>
            <a:pPr algn="ctr"/>
            <a:r>
              <a:rPr lang="en-US" dirty="0"/>
              <a:t>Region 3 – foliage to grid mapping</a:t>
            </a:r>
          </a:p>
        </p:txBody>
      </p:sp>
    </p:spTree>
    <p:extLst>
      <p:ext uri="{BB962C8B-B14F-4D97-AF65-F5344CB8AC3E}">
        <p14:creationId xmlns:p14="http://schemas.microsoft.com/office/powerpoint/2010/main" val="359534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52BD9-5E8E-E421-2121-D74E3765FADB}"/>
              </a:ext>
            </a:extLst>
          </p:cNvPr>
          <p:cNvSpPr txBox="1">
            <a:spLocks/>
          </p:cNvSpPr>
          <p:nvPr/>
        </p:nvSpPr>
        <p:spPr>
          <a:xfrm>
            <a:off x="210423" y="5455582"/>
            <a:ext cx="2837568" cy="80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Open Sans Bold" panose="020B0806030504020204" pitchFamily="34" charset="0"/>
                <a:ea typeface="Open Sans Bold" panose="020B0806030504020204" pitchFamily="34" charset="0"/>
                <a:cs typeface="Open Sans Bold" panose="020B0806030504020204" pitchFamily="34" charset="0"/>
              </a:rPr>
              <a:t>Sub region (1)</a:t>
            </a:r>
          </a:p>
        </p:txBody>
      </p:sp>
      <p:pic>
        <p:nvPicPr>
          <p:cNvPr id="3" name="Content Placeholder 7">
            <a:extLst>
              <a:ext uri="{FF2B5EF4-FFF2-40B4-BE49-F238E27FC236}">
                <a16:creationId xmlns:a16="http://schemas.microsoft.com/office/drawing/2014/main" id="{61DA1684-9881-3C8F-6DEE-52E08D22441A}"/>
              </a:ext>
            </a:extLst>
          </p:cNvPr>
          <p:cNvPicPr>
            <a:picLocks noChangeAspect="1"/>
          </p:cNvPicPr>
          <p:nvPr/>
        </p:nvPicPr>
        <p:blipFill rotWithShape="1">
          <a:blip r:embed="rId3"/>
          <a:srcRect l="4765" r="6335" b="2"/>
          <a:stretch/>
        </p:blipFill>
        <p:spPr>
          <a:xfrm>
            <a:off x="-9" y="10"/>
            <a:ext cx="6096000" cy="5279933"/>
          </a:xfrm>
          <a:prstGeom prst="rect">
            <a:avLst/>
          </a:prstGeom>
        </p:spPr>
      </p:pic>
      <p:pic>
        <p:nvPicPr>
          <p:cNvPr id="4" name="Content Placeholder 4" descr="A yellow and green circles with black text&#10;&#10;Description automatically generated">
            <a:extLst>
              <a:ext uri="{FF2B5EF4-FFF2-40B4-BE49-F238E27FC236}">
                <a16:creationId xmlns:a16="http://schemas.microsoft.com/office/drawing/2014/main" id="{865ED79F-0F81-8F46-344A-F47E6F2B7477}"/>
              </a:ext>
            </a:extLst>
          </p:cNvPr>
          <p:cNvPicPr>
            <a:picLocks noChangeAspect="1"/>
          </p:cNvPicPr>
          <p:nvPr/>
        </p:nvPicPr>
        <p:blipFill rotWithShape="1">
          <a:blip r:embed="rId4">
            <a:extLst>
              <a:ext uri="{28A0092B-C50C-407E-A947-70E740481C1C}">
                <a14:useLocalDpi xmlns:a14="http://schemas.microsoft.com/office/drawing/2010/main" val="0"/>
              </a:ext>
            </a:extLst>
          </a:blip>
          <a:srcRect t="7190" b="6196"/>
          <a:stretch/>
        </p:blipFill>
        <p:spPr>
          <a:xfrm>
            <a:off x="6114159" y="10"/>
            <a:ext cx="6095999" cy="5279933"/>
          </a:xfrm>
          <a:prstGeom prst="rect">
            <a:avLst/>
          </a:prstGeom>
        </p:spPr>
      </p:pic>
      <p:pic>
        <p:nvPicPr>
          <p:cNvPr id="5" name="Picture 4">
            <a:extLst>
              <a:ext uri="{FF2B5EF4-FFF2-40B4-BE49-F238E27FC236}">
                <a16:creationId xmlns:a16="http://schemas.microsoft.com/office/drawing/2014/main" id="{C07539B1-2630-80CD-C679-11FB4059E827}"/>
              </a:ext>
            </a:extLst>
          </p:cNvPr>
          <p:cNvPicPr>
            <a:picLocks noChangeAspect="1"/>
          </p:cNvPicPr>
          <p:nvPr/>
        </p:nvPicPr>
        <p:blipFill>
          <a:blip r:embed="rId5"/>
          <a:stretch>
            <a:fillRect/>
          </a:stretch>
        </p:blipFill>
        <p:spPr>
          <a:xfrm>
            <a:off x="3651704" y="4520174"/>
            <a:ext cx="2438391" cy="711641"/>
          </a:xfrm>
          <a:prstGeom prst="rect">
            <a:avLst/>
          </a:prstGeom>
          <a:solidFill>
            <a:schemeClr val="bg1"/>
          </a:solidFill>
        </p:spPr>
      </p:pic>
      <p:sp>
        <p:nvSpPr>
          <p:cNvPr id="6" name="TextBox 5">
            <a:extLst>
              <a:ext uri="{FF2B5EF4-FFF2-40B4-BE49-F238E27FC236}">
                <a16:creationId xmlns:a16="http://schemas.microsoft.com/office/drawing/2014/main" id="{E39ADC52-E81E-CBBA-BD9C-39DF97C23095}"/>
              </a:ext>
            </a:extLst>
          </p:cNvPr>
          <p:cNvSpPr txBox="1"/>
          <p:nvPr/>
        </p:nvSpPr>
        <p:spPr>
          <a:xfrm>
            <a:off x="3872016" y="4560640"/>
            <a:ext cx="2199911" cy="646331"/>
          </a:xfrm>
          <a:prstGeom prst="rect">
            <a:avLst/>
          </a:prstGeom>
          <a:solidFill>
            <a:schemeClr val="bg1"/>
          </a:solidFill>
        </p:spPr>
        <p:txBody>
          <a:bodyPr wrap="square" rtlCol="0">
            <a:spAutoFit/>
          </a:bodyPr>
          <a:lstStyle/>
          <a:p>
            <a:r>
              <a:rPr lang="en-US" sz="1200" b="1" dirty="0">
                <a:latin typeface="Times New Roman" panose="02020603050405020304" pitchFamily="18" charset="0"/>
                <a:cs typeface="Times New Roman" panose="02020603050405020304" pitchFamily="18" charset="0"/>
              </a:rPr>
              <a:t>Common foliage</a:t>
            </a:r>
          </a:p>
          <a:p>
            <a:r>
              <a:rPr lang="en-US" sz="1200" b="1" dirty="0">
                <a:latin typeface="Times New Roman" panose="02020603050405020304" pitchFamily="18" charset="0"/>
                <a:cs typeface="Times New Roman" panose="02020603050405020304" pitchFamily="18" charset="0"/>
              </a:rPr>
              <a:t>Foliage from LiDAR</a:t>
            </a:r>
          </a:p>
          <a:p>
            <a:r>
              <a:rPr lang="en-US" sz="1200" b="1" dirty="0">
                <a:latin typeface="Times New Roman" panose="02020603050405020304" pitchFamily="18" charset="0"/>
                <a:cs typeface="Times New Roman" panose="02020603050405020304" pitchFamily="18" charset="0"/>
              </a:rPr>
              <a:t>Foliage from DT</a:t>
            </a:r>
          </a:p>
        </p:txBody>
      </p:sp>
    </p:spTree>
    <p:extLst>
      <p:ext uri="{BB962C8B-B14F-4D97-AF65-F5344CB8AC3E}">
        <p14:creationId xmlns:p14="http://schemas.microsoft.com/office/powerpoint/2010/main" val="1533069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1662-53C8-044A-9898-48706815404C}"/>
              </a:ext>
            </a:extLst>
          </p:cNvPr>
          <p:cNvSpPr txBox="1">
            <a:spLocks/>
          </p:cNvSpPr>
          <p:nvPr/>
        </p:nvSpPr>
        <p:spPr>
          <a:xfrm>
            <a:off x="630936" y="457200"/>
            <a:ext cx="4343400" cy="9508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Open Sans Bold" panose="020B0806030504020204" pitchFamily="34" charset="0"/>
                <a:ea typeface="Open Sans Bold" panose="020B0806030504020204" pitchFamily="34" charset="0"/>
                <a:cs typeface="Open Sans Bold" panose="020B0806030504020204" pitchFamily="34" charset="0"/>
              </a:rPr>
              <a:t>Sub region (2)</a:t>
            </a:r>
          </a:p>
        </p:txBody>
      </p:sp>
      <p:pic>
        <p:nvPicPr>
          <p:cNvPr id="3" name="Picture 2">
            <a:extLst>
              <a:ext uri="{FF2B5EF4-FFF2-40B4-BE49-F238E27FC236}">
                <a16:creationId xmlns:a16="http://schemas.microsoft.com/office/drawing/2014/main" id="{F47050F7-0929-4824-36D1-5DA21BD9EF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45448" y="60430"/>
            <a:ext cx="5613956" cy="4321335"/>
          </a:xfrm>
          <a:prstGeom prst="rect">
            <a:avLst/>
          </a:prstGeom>
        </p:spPr>
      </p:pic>
      <p:pic>
        <p:nvPicPr>
          <p:cNvPr id="4" name="Content Placeholder 20">
            <a:extLst>
              <a:ext uri="{FF2B5EF4-FFF2-40B4-BE49-F238E27FC236}">
                <a16:creationId xmlns:a16="http://schemas.microsoft.com/office/drawing/2014/main" id="{49A37C6D-6F17-A6A4-4DE9-0A35ABB094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87715" y="4489777"/>
            <a:ext cx="8017638" cy="1802467"/>
          </a:xfrm>
          <a:prstGeom prst="rect">
            <a:avLst/>
          </a:prstGeom>
        </p:spPr>
      </p:pic>
      <p:pic>
        <p:nvPicPr>
          <p:cNvPr id="5" name="Picture 4">
            <a:extLst>
              <a:ext uri="{FF2B5EF4-FFF2-40B4-BE49-F238E27FC236}">
                <a16:creationId xmlns:a16="http://schemas.microsoft.com/office/drawing/2014/main" id="{59F5FA96-40D0-D812-C56D-91473B9BF04F}"/>
              </a:ext>
            </a:extLst>
          </p:cNvPr>
          <p:cNvPicPr>
            <a:picLocks noChangeAspect="1"/>
          </p:cNvPicPr>
          <p:nvPr/>
        </p:nvPicPr>
        <p:blipFill>
          <a:blip r:embed="rId5"/>
          <a:stretch>
            <a:fillRect/>
          </a:stretch>
        </p:blipFill>
        <p:spPr>
          <a:xfrm>
            <a:off x="196873" y="1298963"/>
            <a:ext cx="4850900" cy="35373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6" name="Connector: Curved 5">
            <a:extLst>
              <a:ext uri="{FF2B5EF4-FFF2-40B4-BE49-F238E27FC236}">
                <a16:creationId xmlns:a16="http://schemas.microsoft.com/office/drawing/2014/main" id="{1B7C3C08-58B0-807D-8AD7-8125D00DA8E9}"/>
              </a:ext>
            </a:extLst>
          </p:cNvPr>
          <p:cNvCxnSpPr>
            <a:cxnSpLocks/>
            <a:stCxn id="4" idx="1"/>
            <a:endCxn id="5" idx="4"/>
          </p:cNvCxnSpPr>
          <p:nvPr/>
        </p:nvCxnSpPr>
        <p:spPr>
          <a:xfrm rot="10800000">
            <a:off x="2622323" y="4836327"/>
            <a:ext cx="1465392" cy="554684"/>
          </a:xfrm>
          <a:prstGeom prst="curvedConnector2">
            <a:avLst/>
          </a:prstGeom>
          <a:ln w="38100" cap="flat" cmpd="sng" algn="ctr">
            <a:solidFill>
              <a:schemeClr val="accent1"/>
            </a:solidFill>
            <a:prstDash val="solid"/>
            <a:round/>
            <a:headEnd type="none" w="med" len="med"/>
            <a:tailEnd type="triangl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15001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9B72-B01F-9E10-AFAE-211E77128892}"/>
              </a:ext>
            </a:extLst>
          </p:cNvPr>
          <p:cNvSpPr txBox="1">
            <a:spLocks/>
          </p:cNvSpPr>
          <p:nvPr/>
        </p:nvSpPr>
        <p:spPr>
          <a:xfrm>
            <a:off x="630936" y="457200"/>
            <a:ext cx="4343400" cy="11670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Open Sans Bold" panose="020B0806030504020204" pitchFamily="34" charset="0"/>
                <a:ea typeface="Open Sans Bold" panose="020B0806030504020204" pitchFamily="34" charset="0"/>
                <a:cs typeface="Open Sans Bold" panose="020B0806030504020204" pitchFamily="34" charset="0"/>
              </a:rPr>
              <a:t>Sub region (3)</a:t>
            </a:r>
          </a:p>
        </p:txBody>
      </p:sp>
      <p:pic>
        <p:nvPicPr>
          <p:cNvPr id="3" name="Picture 2">
            <a:extLst>
              <a:ext uri="{FF2B5EF4-FFF2-40B4-BE49-F238E27FC236}">
                <a16:creationId xmlns:a16="http://schemas.microsoft.com/office/drawing/2014/main" id="{AFCCFDF6-A60D-8D50-7AF3-D06228FF7E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51649" y="62614"/>
            <a:ext cx="5150448" cy="4957291"/>
          </a:xfrm>
          <a:prstGeom prst="rect">
            <a:avLst/>
          </a:prstGeom>
        </p:spPr>
      </p:pic>
      <p:pic>
        <p:nvPicPr>
          <p:cNvPr id="4" name="Content Placeholder 20">
            <a:extLst>
              <a:ext uri="{FF2B5EF4-FFF2-40B4-BE49-F238E27FC236}">
                <a16:creationId xmlns:a16="http://schemas.microsoft.com/office/drawing/2014/main" id="{0CE6C128-A0A6-EE64-00FF-5DB960D0F0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16200000">
            <a:off x="7564632" y="1695718"/>
            <a:ext cx="1215165" cy="7863542"/>
          </a:xfrm>
          <a:prstGeom prst="rect">
            <a:avLst/>
          </a:prstGeom>
        </p:spPr>
      </p:pic>
      <p:pic>
        <p:nvPicPr>
          <p:cNvPr id="5" name="Picture 4">
            <a:extLst>
              <a:ext uri="{FF2B5EF4-FFF2-40B4-BE49-F238E27FC236}">
                <a16:creationId xmlns:a16="http://schemas.microsoft.com/office/drawing/2014/main" id="{8C07B26A-34A9-F2BB-4344-5DF872AC068F}"/>
              </a:ext>
            </a:extLst>
          </p:cNvPr>
          <p:cNvPicPr>
            <a:picLocks noChangeAspect="1"/>
          </p:cNvPicPr>
          <p:nvPr/>
        </p:nvPicPr>
        <p:blipFill>
          <a:blip r:embed="rId5">
            <a:extLst>
              <a:ext uri="{28A0092B-C50C-407E-A947-70E740481C1C}">
                <a14:useLocalDpi xmlns:a14="http://schemas.microsoft.com/office/drawing/2010/main" val="0"/>
              </a:ext>
            </a:extLst>
          </a:blip>
          <a:srcRect t="12216" b="12216"/>
          <a:stretch/>
        </p:blipFill>
        <p:spPr>
          <a:xfrm>
            <a:off x="88014" y="1624263"/>
            <a:ext cx="4850900" cy="35373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6" name="Connector: Curved 5">
            <a:extLst>
              <a:ext uri="{FF2B5EF4-FFF2-40B4-BE49-F238E27FC236}">
                <a16:creationId xmlns:a16="http://schemas.microsoft.com/office/drawing/2014/main" id="{1F8C07EA-C25C-8730-D198-D005B495DE3E}"/>
              </a:ext>
            </a:extLst>
          </p:cNvPr>
          <p:cNvCxnSpPr>
            <a:cxnSpLocks/>
            <a:stCxn id="4" idx="0"/>
            <a:endCxn id="5" idx="4"/>
          </p:cNvCxnSpPr>
          <p:nvPr/>
        </p:nvCxnSpPr>
        <p:spPr>
          <a:xfrm rot="10800000">
            <a:off x="2513464" y="5161627"/>
            <a:ext cx="1726980" cy="465862"/>
          </a:xfrm>
          <a:prstGeom prst="curvedConnector2">
            <a:avLst/>
          </a:prstGeom>
          <a:ln w="38100" cap="flat" cmpd="sng" algn="ctr">
            <a:solidFill>
              <a:schemeClr val="accent1"/>
            </a:solidFill>
            <a:prstDash val="solid"/>
            <a:round/>
            <a:headEnd type="none" w="med" len="med"/>
            <a:tailEnd type="triangl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32203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2C76E987-2CB7-DC12-41A3-AA3ADE327B8B}"/>
              </a:ext>
            </a:extLst>
          </p:cNvPr>
          <p:cNvPicPr>
            <a:picLocks noChangeAspect="1"/>
          </p:cNvPicPr>
          <p:nvPr/>
        </p:nvPicPr>
        <p:blipFill>
          <a:blip r:embed="rId3"/>
          <a:stretch>
            <a:fillRect/>
          </a:stretch>
        </p:blipFill>
        <p:spPr>
          <a:xfrm>
            <a:off x="4500090" y="1178332"/>
            <a:ext cx="7447297" cy="4936584"/>
          </a:xfrm>
          <a:prstGeom prst="rect">
            <a:avLst/>
          </a:prstGeom>
          <a:ln w="2286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ACA22CE0-24C4-A72A-E6BA-A2043E82BEF8}"/>
              </a:ext>
            </a:extLst>
          </p:cNvPr>
          <p:cNvPicPr>
            <a:picLocks noChangeAspect="1"/>
          </p:cNvPicPr>
          <p:nvPr/>
        </p:nvPicPr>
        <p:blipFill>
          <a:blip r:embed="rId4"/>
          <a:stretch>
            <a:fillRect/>
          </a:stretch>
        </p:blipFill>
        <p:spPr>
          <a:xfrm>
            <a:off x="291807" y="1178332"/>
            <a:ext cx="5218611" cy="4936584"/>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61CE5E6F-9DF6-DF9F-AE96-6DE0D128E240}"/>
              </a:ext>
            </a:extLst>
          </p:cNvPr>
          <p:cNvPicPr>
            <a:picLocks noChangeAspect="1"/>
          </p:cNvPicPr>
          <p:nvPr/>
        </p:nvPicPr>
        <p:blipFill>
          <a:blip r:embed="rId5"/>
          <a:stretch>
            <a:fillRect/>
          </a:stretch>
        </p:blipFill>
        <p:spPr>
          <a:xfrm>
            <a:off x="9420601" y="5480697"/>
            <a:ext cx="2513506" cy="637226"/>
          </a:xfrm>
          <a:prstGeom prst="rect">
            <a:avLst/>
          </a:prstGeom>
          <a:solidFill>
            <a:schemeClr val="bg1"/>
          </a:solidFill>
        </p:spPr>
      </p:pic>
      <p:sp>
        <p:nvSpPr>
          <p:cNvPr id="5" name="TextBox 4">
            <a:extLst>
              <a:ext uri="{FF2B5EF4-FFF2-40B4-BE49-F238E27FC236}">
                <a16:creationId xmlns:a16="http://schemas.microsoft.com/office/drawing/2014/main" id="{FE96C1AF-F144-AB82-5E61-FF522291366E}"/>
              </a:ext>
            </a:extLst>
          </p:cNvPr>
          <p:cNvSpPr txBox="1"/>
          <p:nvPr/>
        </p:nvSpPr>
        <p:spPr>
          <a:xfrm>
            <a:off x="9655119" y="5474641"/>
            <a:ext cx="2278988" cy="646331"/>
          </a:xfrm>
          <a:prstGeom prst="rect">
            <a:avLst/>
          </a:prstGeom>
          <a:solidFill>
            <a:schemeClr val="bg1"/>
          </a:solidFill>
        </p:spPr>
        <p:txBody>
          <a:bodyPr wrap="square" rtlCol="0">
            <a:spAutoFit/>
          </a:bodyPr>
          <a:lstStyle/>
          <a:p>
            <a:r>
              <a:rPr lang="en-US" sz="1200" b="1" dirty="0">
                <a:latin typeface="Times New Roman" panose="02020603050405020304" pitchFamily="18" charset="0"/>
                <a:cs typeface="Times New Roman" panose="02020603050405020304" pitchFamily="18" charset="0"/>
              </a:rPr>
              <a:t>Common foliage</a:t>
            </a:r>
          </a:p>
          <a:p>
            <a:r>
              <a:rPr lang="en-US" sz="1200" b="1" dirty="0">
                <a:latin typeface="Times New Roman" panose="02020603050405020304" pitchFamily="18" charset="0"/>
                <a:cs typeface="Times New Roman" panose="02020603050405020304" pitchFamily="18" charset="0"/>
              </a:rPr>
              <a:t>Foliage from LiDAR</a:t>
            </a:r>
          </a:p>
          <a:p>
            <a:r>
              <a:rPr lang="en-US" sz="1200" b="1" dirty="0">
                <a:latin typeface="Times New Roman" panose="02020603050405020304" pitchFamily="18" charset="0"/>
                <a:cs typeface="Times New Roman" panose="02020603050405020304" pitchFamily="18" charset="0"/>
              </a:rPr>
              <a:t>Foliage from DT</a:t>
            </a:r>
          </a:p>
        </p:txBody>
      </p:sp>
      <p:sp>
        <p:nvSpPr>
          <p:cNvPr id="6" name="Oval 5">
            <a:extLst>
              <a:ext uri="{FF2B5EF4-FFF2-40B4-BE49-F238E27FC236}">
                <a16:creationId xmlns:a16="http://schemas.microsoft.com/office/drawing/2014/main" id="{3EEA3E20-6015-6B07-A1BE-834E5CA22CC9}"/>
              </a:ext>
            </a:extLst>
          </p:cNvPr>
          <p:cNvSpPr/>
          <p:nvPr/>
        </p:nvSpPr>
        <p:spPr>
          <a:xfrm>
            <a:off x="1271677" y="2921772"/>
            <a:ext cx="635841" cy="102945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Oval 6">
            <a:extLst>
              <a:ext uri="{FF2B5EF4-FFF2-40B4-BE49-F238E27FC236}">
                <a16:creationId xmlns:a16="http://schemas.microsoft.com/office/drawing/2014/main" id="{DFC036FB-BEA1-132D-D276-7A372FFC2617}"/>
              </a:ext>
            </a:extLst>
          </p:cNvPr>
          <p:cNvSpPr/>
          <p:nvPr/>
        </p:nvSpPr>
        <p:spPr>
          <a:xfrm>
            <a:off x="6312554" y="2845357"/>
            <a:ext cx="635841" cy="102945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TextBox 7">
            <a:extLst>
              <a:ext uri="{FF2B5EF4-FFF2-40B4-BE49-F238E27FC236}">
                <a16:creationId xmlns:a16="http://schemas.microsoft.com/office/drawing/2014/main" id="{F034C0F4-F914-0DFC-6F89-77A19C151FB6}"/>
              </a:ext>
            </a:extLst>
          </p:cNvPr>
          <p:cNvSpPr txBox="1"/>
          <p:nvPr/>
        </p:nvSpPr>
        <p:spPr>
          <a:xfrm>
            <a:off x="1471515" y="2921772"/>
            <a:ext cx="375449" cy="584775"/>
          </a:xfrm>
          <a:prstGeom prst="rect">
            <a:avLst/>
          </a:prstGeom>
          <a:noFill/>
        </p:spPr>
        <p:txBody>
          <a:bodyPr wrap="square" rtlCol="0">
            <a:spAutoFit/>
          </a:bodyPr>
          <a:lstStyle/>
          <a:p>
            <a:r>
              <a:rPr lang="en-US" sz="3200" dirty="0">
                <a:solidFill>
                  <a:srgbClr val="FF0000"/>
                </a:solidFill>
              </a:rPr>
              <a:t>x</a:t>
            </a:r>
          </a:p>
        </p:txBody>
      </p:sp>
      <p:sp>
        <p:nvSpPr>
          <p:cNvPr id="9" name="TextBox 8">
            <a:extLst>
              <a:ext uri="{FF2B5EF4-FFF2-40B4-BE49-F238E27FC236}">
                <a16:creationId xmlns:a16="http://schemas.microsoft.com/office/drawing/2014/main" id="{1643F60A-247E-6AEB-AEEF-298CBB88BE1A}"/>
              </a:ext>
            </a:extLst>
          </p:cNvPr>
          <p:cNvSpPr txBox="1"/>
          <p:nvPr/>
        </p:nvSpPr>
        <p:spPr>
          <a:xfrm>
            <a:off x="6466060" y="2775310"/>
            <a:ext cx="375449" cy="584775"/>
          </a:xfrm>
          <a:prstGeom prst="rect">
            <a:avLst/>
          </a:prstGeom>
          <a:noFill/>
        </p:spPr>
        <p:txBody>
          <a:bodyPr wrap="square" rtlCol="0">
            <a:spAutoFit/>
          </a:bodyPr>
          <a:lstStyle/>
          <a:p>
            <a:r>
              <a:rPr lang="en-US" sz="3200" dirty="0">
                <a:solidFill>
                  <a:srgbClr val="FF0000"/>
                </a:solidFill>
              </a:rPr>
              <a:t>x</a:t>
            </a:r>
          </a:p>
        </p:txBody>
      </p:sp>
      <p:sp>
        <p:nvSpPr>
          <p:cNvPr id="10" name="Title 1">
            <a:extLst>
              <a:ext uri="{FF2B5EF4-FFF2-40B4-BE49-F238E27FC236}">
                <a16:creationId xmlns:a16="http://schemas.microsoft.com/office/drawing/2014/main" id="{C5D86F12-5799-ABB1-CA09-EC2E8B029313}"/>
              </a:ext>
            </a:extLst>
          </p:cNvPr>
          <p:cNvSpPr txBox="1">
            <a:spLocks/>
          </p:cNvSpPr>
          <p:nvPr/>
        </p:nvSpPr>
        <p:spPr>
          <a:xfrm>
            <a:off x="571455" y="188381"/>
            <a:ext cx="9877925" cy="6936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Open Sans Bold" panose="020B0806030504020204" pitchFamily="34" charset="0"/>
                <a:ea typeface="Open Sans Bold" panose="020B0806030504020204" pitchFamily="34" charset="0"/>
                <a:cs typeface="Open Sans Bold" panose="020B0806030504020204" pitchFamily="34" charset="0"/>
              </a:rPr>
              <a:t>COMPARING DATA COLLECTED AT DIFFERENT TIMES</a:t>
            </a:r>
          </a:p>
        </p:txBody>
      </p:sp>
    </p:spTree>
    <p:extLst>
      <p:ext uri="{BB962C8B-B14F-4D97-AF65-F5344CB8AC3E}">
        <p14:creationId xmlns:p14="http://schemas.microsoft.com/office/powerpoint/2010/main" val="368359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E859F8-7F5D-4F32-8513-DC74D4391B0F}"/>
              </a:ext>
            </a:extLst>
          </p:cNvPr>
          <p:cNvSpPr txBox="1"/>
          <p:nvPr/>
        </p:nvSpPr>
        <p:spPr>
          <a:xfrm>
            <a:off x="413472" y="494040"/>
            <a:ext cx="11451514" cy="646331"/>
          </a:xfrm>
          <a:prstGeom prst="rect">
            <a:avLst/>
          </a:prstGeom>
          <a:noFill/>
        </p:spPr>
        <p:txBody>
          <a:bodyPr wrap="square" rtlCol="0">
            <a:spAutoFit/>
          </a:bodyPr>
          <a:lstStyle/>
          <a:p>
            <a:r>
              <a:rPr lang="en-US" sz="3500" b="1" dirty="0">
                <a:solidFill>
                  <a:srgbClr val="0B253F"/>
                </a:solidFill>
                <a:latin typeface="Times" pitchFamily="2" charset="0"/>
                <a:ea typeface="Charter Roman" charset="0"/>
                <a:cs typeface="Charter Roman" charset="0"/>
              </a:rPr>
              <a:t>THANK YOU</a:t>
            </a:r>
          </a:p>
        </p:txBody>
      </p:sp>
      <p:sp>
        <p:nvSpPr>
          <p:cNvPr id="3" name="Content Placeholder 2">
            <a:extLst>
              <a:ext uri="{FF2B5EF4-FFF2-40B4-BE49-F238E27FC236}">
                <a16:creationId xmlns:a16="http://schemas.microsoft.com/office/drawing/2014/main" id="{5DC004CF-6793-435C-B3BF-AF9E1F77FDE8}"/>
              </a:ext>
            </a:extLst>
          </p:cNvPr>
          <p:cNvSpPr txBox="1">
            <a:spLocks/>
          </p:cNvSpPr>
          <p:nvPr/>
        </p:nvSpPr>
        <p:spPr>
          <a:xfrm>
            <a:off x="621615" y="1251717"/>
            <a:ext cx="11498582" cy="4894954"/>
          </a:xfrm>
          <a:prstGeom prst="rect">
            <a:avLst/>
          </a:prstGeom>
        </p:spPr>
        <p:txBody>
          <a:bodyPr vert="horz" lIns="91440" tIns="45720" rIns="91440" bIns="45720" rtlCol="0">
            <a:normAutofit/>
          </a:bodyPr>
          <a:lstStyle>
            <a:lvl1pPr marL="228600" indent="-228600" algn="l" defTabSz="457200" rtl="0" eaLnBrk="1" latinLnBrk="0" hangingPunct="1">
              <a:spcBef>
                <a:spcPct val="20000"/>
              </a:spcBef>
              <a:buFont typeface="Wingdings" panose="05000000000000000000" pitchFamily="2" charset="2"/>
              <a:buChar char="§"/>
              <a:defRPr sz="3600" kern="1200">
                <a:solidFill>
                  <a:schemeClr val="tx1">
                    <a:lumMod val="85000"/>
                    <a:lumOff val="15000"/>
                  </a:schemeClr>
                </a:solidFill>
                <a:latin typeface="+mn-lt"/>
                <a:ea typeface="+mn-ea"/>
                <a:cs typeface="+mn-cs"/>
              </a:defRPr>
            </a:lvl1pPr>
            <a:lvl2pPr marL="571500" indent="-280988" algn="l" defTabSz="457200" rtl="0" eaLnBrk="1" latinLnBrk="0" hangingPunct="1">
              <a:spcBef>
                <a:spcPct val="20000"/>
              </a:spcBef>
              <a:buFont typeface="Wingdings 3" panose="05040102010807070707" pitchFamily="18" charset="2"/>
              <a:buChar char="&quot;"/>
              <a:defRPr sz="3200" kern="1200">
                <a:solidFill>
                  <a:schemeClr val="tx1">
                    <a:lumMod val="85000"/>
                    <a:lumOff val="15000"/>
                  </a:schemeClr>
                </a:solidFill>
                <a:latin typeface="+mn-lt"/>
                <a:ea typeface="+mn-ea"/>
                <a:cs typeface="+mn-cs"/>
              </a:defRPr>
            </a:lvl2pPr>
            <a:lvl3pPr marL="862013" indent="-176213" algn="l" defTabSz="457200" rtl="0" eaLnBrk="1" latinLnBrk="0" hangingPunct="1">
              <a:spcBef>
                <a:spcPct val="20000"/>
              </a:spcBef>
              <a:buFont typeface="Calibri" panose="020F0502020204030204" pitchFamily="34" charset="0"/>
              <a:buChar char="▪"/>
              <a:defRPr sz="2800" kern="1200">
                <a:solidFill>
                  <a:schemeClr val="tx1">
                    <a:lumMod val="85000"/>
                    <a:lumOff val="15000"/>
                  </a:schemeClr>
                </a:solidFill>
                <a:latin typeface="+mn-lt"/>
                <a:ea typeface="+mn-ea"/>
                <a:cs typeface="+mn-cs"/>
              </a:defRPr>
            </a:lvl3pPr>
            <a:lvl4pPr marL="1204913"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1485900" indent="-166688"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Thank you for your attention.</a:t>
            </a:r>
          </a:p>
          <a:p>
            <a:pPr lvl="1"/>
            <a:r>
              <a:rPr lang="en-US" dirty="0"/>
              <a:t> Are there any questions?</a:t>
            </a:r>
          </a:p>
        </p:txBody>
      </p:sp>
    </p:spTree>
    <p:extLst>
      <p:ext uri="{BB962C8B-B14F-4D97-AF65-F5344CB8AC3E}">
        <p14:creationId xmlns:p14="http://schemas.microsoft.com/office/powerpoint/2010/main" val="827695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66DDBC-5357-404F-9870-671BDD777A8A}"/>
              </a:ext>
            </a:extLst>
          </p:cNvPr>
          <p:cNvSpPr txBox="1"/>
          <p:nvPr/>
        </p:nvSpPr>
        <p:spPr>
          <a:xfrm>
            <a:off x="621614" y="494040"/>
            <a:ext cx="11451514" cy="646331"/>
          </a:xfrm>
          <a:prstGeom prst="rect">
            <a:avLst/>
          </a:prstGeom>
          <a:noFill/>
        </p:spPr>
        <p:txBody>
          <a:bodyPr wrap="square" rtlCol="0">
            <a:spAutoFit/>
          </a:bodyPr>
          <a:lstStyle/>
          <a:p>
            <a:r>
              <a:rPr lang="en-US" sz="3500" b="1" dirty="0">
                <a:solidFill>
                  <a:srgbClr val="0B253F"/>
                </a:solidFill>
                <a:latin typeface="Times" pitchFamily="2" charset="0"/>
                <a:ea typeface="Charter Roman" charset="0"/>
                <a:cs typeface="Charter Roman" charset="0"/>
              </a:rPr>
              <a:t>REFERENCES</a:t>
            </a:r>
          </a:p>
        </p:txBody>
      </p:sp>
    </p:spTree>
    <p:extLst>
      <p:ext uri="{BB962C8B-B14F-4D97-AF65-F5344CB8AC3E}">
        <p14:creationId xmlns:p14="http://schemas.microsoft.com/office/powerpoint/2010/main" val="3547185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2FDE-ADB5-E0E8-8F92-A5CA78709872}"/>
              </a:ext>
            </a:extLst>
          </p:cNvPr>
          <p:cNvSpPr txBox="1">
            <a:spLocks/>
          </p:cNvSpPr>
          <p:nvPr/>
        </p:nvSpPr>
        <p:spPr>
          <a:xfrm>
            <a:off x="547007" y="1261454"/>
            <a:ext cx="4438650" cy="148174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Open Sans Bold" panose="020B0806030504020204" pitchFamily="34" charset="0"/>
                <a:ea typeface="Open Sans Bold" panose="020B0806030504020204" pitchFamily="34" charset="0"/>
                <a:cs typeface="Open Sans Bold" panose="020B0806030504020204" pitchFamily="34" charset="0"/>
              </a:rPr>
              <a:t>PLACE THE POINTS ALONG THE ROADS OF THE SELECTED REGION</a:t>
            </a:r>
          </a:p>
        </p:txBody>
      </p:sp>
      <p:pic>
        <p:nvPicPr>
          <p:cNvPr id="3" name="Content Placeholder 4" descr="A map of a city&#10;&#10;Description automatically generated">
            <a:extLst>
              <a:ext uri="{FF2B5EF4-FFF2-40B4-BE49-F238E27FC236}">
                <a16:creationId xmlns:a16="http://schemas.microsoft.com/office/drawing/2014/main" id="{B9250789-2ECB-17F9-6092-1A82CB32568C}"/>
              </a:ext>
            </a:extLst>
          </p:cNvPr>
          <p:cNvPicPr>
            <a:picLocks noChangeAspect="1"/>
          </p:cNvPicPr>
          <p:nvPr/>
        </p:nvPicPr>
        <p:blipFill rotWithShape="1">
          <a:blip r:embed="rId3"/>
          <a:srcRect l="19" r="1" b="1"/>
          <a:stretch/>
        </p:blipFill>
        <p:spPr>
          <a:xfrm>
            <a:off x="5214257" y="76210"/>
            <a:ext cx="6814458" cy="616825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D17B87AC-942E-A5C5-EA83-630B0CDC5BA1}"/>
              </a:ext>
            </a:extLst>
          </p:cNvPr>
          <p:cNvSpPr txBox="1"/>
          <p:nvPr/>
        </p:nvSpPr>
        <p:spPr>
          <a:xfrm>
            <a:off x="547007" y="3255220"/>
            <a:ext cx="3546022" cy="646331"/>
          </a:xfrm>
          <a:prstGeom prst="rect">
            <a:avLst/>
          </a:prstGeom>
          <a:noFill/>
        </p:spPr>
        <p:txBody>
          <a:bodyPr wrap="square">
            <a:spAutoFit/>
          </a:bodyPr>
          <a:lstStyle/>
          <a:p>
            <a:r>
              <a:rPr lang="en-US" dirty="0">
                <a:latin typeface="Open Sans Regular" panose="020B0606030504020204" pitchFamily="34" charset="0"/>
                <a:ea typeface="Open Sans Regular" panose="020B0606030504020204" pitchFamily="34" charset="0"/>
                <a:cs typeface="Open Sans Regular" panose="020B0606030504020204" pitchFamily="34" charset="0"/>
              </a:rPr>
              <a:t>- </a:t>
            </a:r>
            <a:r>
              <a:rPr lang="en-US" sz="1800" dirty="0">
                <a:latin typeface="Open Sans Regular" panose="020B0606030504020204" pitchFamily="34" charset="0"/>
                <a:ea typeface="Open Sans Regular" panose="020B0606030504020204" pitchFamily="34" charset="0"/>
                <a:cs typeface="Open Sans Regular" panose="020B0606030504020204" pitchFamily="34" charset="0"/>
              </a:rPr>
              <a:t>close 932 points placed with 30meters apart</a:t>
            </a: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p:txBody>
      </p:sp>
      <p:cxnSp>
        <p:nvCxnSpPr>
          <p:cNvPr id="7" name="Straight Arrow Connector 6">
            <a:extLst>
              <a:ext uri="{FF2B5EF4-FFF2-40B4-BE49-F238E27FC236}">
                <a16:creationId xmlns:a16="http://schemas.microsoft.com/office/drawing/2014/main" id="{8E092A08-907B-F369-3CA0-324BAF0E3AC1}"/>
              </a:ext>
            </a:extLst>
          </p:cNvPr>
          <p:cNvCxnSpPr>
            <a:stCxn id="5" idx="3"/>
          </p:cNvCxnSpPr>
          <p:nvPr/>
        </p:nvCxnSpPr>
        <p:spPr>
          <a:xfrm>
            <a:off x="4093029" y="3578386"/>
            <a:ext cx="2002971" cy="301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8819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940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484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91EC9B06-C3BF-74C3-53A5-E66DA90C7235}"/>
              </a:ext>
            </a:extLst>
          </p:cNvPr>
          <p:cNvPicPr>
            <a:picLocks noChangeAspect="1"/>
          </p:cNvPicPr>
          <p:nvPr/>
        </p:nvPicPr>
        <p:blipFill rotWithShape="1">
          <a:blip r:embed="rId3"/>
          <a:srcRect t="18494" b="19534"/>
          <a:stretch/>
        </p:blipFill>
        <p:spPr>
          <a:xfrm>
            <a:off x="20" y="1282"/>
            <a:ext cx="12191980" cy="63357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7022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05EE4-44DE-FADA-20A8-ACEE093C122C}"/>
              </a:ext>
            </a:extLst>
          </p:cNvPr>
          <p:cNvSpPr txBox="1">
            <a:spLocks/>
          </p:cNvSpPr>
          <p:nvPr/>
        </p:nvSpPr>
        <p:spPr>
          <a:xfrm>
            <a:off x="1371597" y="348865"/>
            <a:ext cx="10044023" cy="877729"/>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Open Sans Bold" panose="020B0806030504020204" pitchFamily="34" charset="0"/>
                <a:ea typeface="Open Sans Bold" panose="020B0806030504020204" pitchFamily="34" charset="0"/>
                <a:cs typeface="Open Sans Bold" panose="020B0806030504020204" pitchFamily="34" charset="0"/>
              </a:rPr>
              <a:t>DATA COLLECTED WITH LAT/LON COORDINATES </a:t>
            </a:r>
          </a:p>
          <a:p>
            <a:r>
              <a:rPr lang="en-US" sz="3000" dirty="0">
                <a:latin typeface="Open Sans Bold" panose="020B0806030504020204" pitchFamily="34" charset="0"/>
                <a:ea typeface="Open Sans Bold" panose="020B0806030504020204" pitchFamily="34" charset="0"/>
                <a:cs typeface="Open Sans Bold" panose="020B0806030504020204" pitchFamily="34" charset="0"/>
              </a:rPr>
              <a:t>(TO COLLECT AERIAL IMAGES)</a:t>
            </a:r>
          </a:p>
        </p:txBody>
      </p:sp>
      <p:graphicFrame>
        <p:nvGraphicFramePr>
          <p:cNvPr id="3" name="Content Placeholder 3">
            <a:extLst>
              <a:ext uri="{FF2B5EF4-FFF2-40B4-BE49-F238E27FC236}">
                <a16:creationId xmlns:a16="http://schemas.microsoft.com/office/drawing/2014/main" id="{93CE8144-29E4-B827-59F3-76F3119E19C3}"/>
              </a:ext>
            </a:extLst>
          </p:cNvPr>
          <p:cNvGraphicFramePr>
            <a:graphicFrameLocks/>
          </p:cNvGraphicFramePr>
          <p:nvPr>
            <p:extLst>
              <p:ext uri="{D42A27DB-BD31-4B8C-83A1-F6EECF244321}">
                <p14:modId xmlns:p14="http://schemas.microsoft.com/office/powerpoint/2010/main" val="2630657666"/>
              </p:ext>
            </p:extLst>
          </p:nvPr>
        </p:nvGraphicFramePr>
        <p:xfrm>
          <a:off x="1453694" y="1329070"/>
          <a:ext cx="9551004" cy="4837820"/>
        </p:xfrm>
        <a:graphic>
          <a:graphicData uri="http://schemas.openxmlformats.org/drawingml/2006/table">
            <a:tbl>
              <a:tblPr firstRow="1" bandRow="1">
                <a:tableStyleId>{3B4B98B0-60AC-42C2-AFA5-B58CD77FA1E5}</a:tableStyleId>
              </a:tblPr>
              <a:tblGrid>
                <a:gridCol w="481606">
                  <a:extLst>
                    <a:ext uri="{9D8B030D-6E8A-4147-A177-3AD203B41FA5}">
                      <a16:colId xmlns:a16="http://schemas.microsoft.com/office/drawing/2014/main" val="2002495396"/>
                    </a:ext>
                  </a:extLst>
                </a:gridCol>
                <a:gridCol w="950010">
                  <a:extLst>
                    <a:ext uri="{9D8B030D-6E8A-4147-A177-3AD203B41FA5}">
                      <a16:colId xmlns:a16="http://schemas.microsoft.com/office/drawing/2014/main" val="2238837836"/>
                    </a:ext>
                  </a:extLst>
                </a:gridCol>
                <a:gridCol w="3219448">
                  <a:extLst>
                    <a:ext uri="{9D8B030D-6E8A-4147-A177-3AD203B41FA5}">
                      <a16:colId xmlns:a16="http://schemas.microsoft.com/office/drawing/2014/main" val="4266252294"/>
                    </a:ext>
                  </a:extLst>
                </a:gridCol>
                <a:gridCol w="1238339">
                  <a:extLst>
                    <a:ext uri="{9D8B030D-6E8A-4147-A177-3AD203B41FA5}">
                      <a16:colId xmlns:a16="http://schemas.microsoft.com/office/drawing/2014/main" val="4225476445"/>
                    </a:ext>
                  </a:extLst>
                </a:gridCol>
                <a:gridCol w="1200577">
                  <a:extLst>
                    <a:ext uri="{9D8B030D-6E8A-4147-A177-3AD203B41FA5}">
                      <a16:colId xmlns:a16="http://schemas.microsoft.com/office/drawing/2014/main" val="3103227131"/>
                    </a:ext>
                  </a:extLst>
                </a:gridCol>
                <a:gridCol w="1260447">
                  <a:extLst>
                    <a:ext uri="{9D8B030D-6E8A-4147-A177-3AD203B41FA5}">
                      <a16:colId xmlns:a16="http://schemas.microsoft.com/office/drawing/2014/main" val="2096282928"/>
                    </a:ext>
                  </a:extLst>
                </a:gridCol>
                <a:gridCol w="1200577">
                  <a:extLst>
                    <a:ext uri="{9D8B030D-6E8A-4147-A177-3AD203B41FA5}">
                      <a16:colId xmlns:a16="http://schemas.microsoft.com/office/drawing/2014/main" val="540000820"/>
                    </a:ext>
                  </a:extLst>
                </a:gridCol>
              </a:tblGrid>
              <a:tr h="241891">
                <a:tc>
                  <a:txBody>
                    <a:bodyPr/>
                    <a:lstStyle/>
                    <a:p>
                      <a:pPr algn="ctr" fontAlgn="b"/>
                      <a:r>
                        <a:rPr lang="en-US" sz="1400" b="1"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fid</a:t>
                      </a:r>
                      <a:endParaRPr lang="en-US" sz="1400" b="1"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1" u="none" strike="noStrike" dirty="0" err="1">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osm_id</a:t>
                      </a:r>
                      <a:endParaRPr lang="en-US" sz="1400" b="1"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1"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name</a:t>
                      </a:r>
                      <a:endParaRPr lang="en-US" sz="1400" b="1"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1"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highway</a:t>
                      </a:r>
                      <a:endParaRPr lang="en-US" sz="1400" b="1"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1"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angle</a:t>
                      </a:r>
                      <a:endParaRPr lang="en-US" sz="1400" b="1"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1"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xcoord</a:t>
                      </a:r>
                      <a:endParaRPr lang="en-US" sz="1400" b="1"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1" u="none" strike="noStrike" dirty="0" err="1">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ycoord</a:t>
                      </a:r>
                      <a:endParaRPr lang="en-US" sz="1400" b="1"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1962868667"/>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12109179</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North Independence Mall East</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secondary</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9.690751635</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-75.1484825</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39.9525908</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3740234336"/>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12109179</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North Independence Mall East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secondary</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9.254043699</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-75.14842308</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39.95288476</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3395293770"/>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12111583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Boudine Street</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service</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12.10132399</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-75.1453782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39.9492774</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1049191418"/>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12111583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Boudine Street</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service</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12.10132399</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-75.14531531</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39.94957073</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3398832869"/>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12111583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Boudine Street</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service</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12.10132399</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-75.14525242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39.94986407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657271266"/>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12112672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South 4th Street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residential</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198.0470502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-75.1472643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39.9503257</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1351256326"/>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12112672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South 4th Street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residential</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192.2139097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-75.14733557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39.9500346</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1446522495"/>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12112672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South 4th Street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residential</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192.2203966</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-75.14739905</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39.94974139</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3735863846"/>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12112672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South 4th Street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residential</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186.3123648</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-75.1474582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39.94944748</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2579775238"/>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12112672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South 4th Street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residential</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192.2780733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-75.14751386</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39.94915302</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3976480466"/>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12112672</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South 4th Street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residential</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191.7064367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-75.14757721</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39.94885978</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3352771520"/>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4</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12114293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Bingham Court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footway</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278.2650676</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-75.1473866</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39.94628</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2639163470"/>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4</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12114293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Bingham Court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footway</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277.0542517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-75.14768355</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39.94632263</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2429887504"/>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4</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12114293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Bingham Court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footway</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193.2198359</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-75.14780299</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39.94610354</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3069624444"/>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5</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12114967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Appletree Street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residential</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97.14994707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-75.153031</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39.953651</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3558661192"/>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5</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12114967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Appletree Street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residential</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97.14994707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-75.15273333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39.95361366</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286008314"/>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5</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12114967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Appletree Street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residential</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97.14994707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-75.15243567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39.95357632</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3174813050"/>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5</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12114967</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Appletree Street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residential</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97.14583006</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-75.152138</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39.953539</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3680907108"/>
                  </a:ext>
                </a:extLst>
              </a:tr>
              <a:tr h="241891">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5</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12114967</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Appletree Street</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residential</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97.14583006</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-75.15184033</a:t>
                      </a:r>
                      <a:endParaRPr lang="en-US" sz="1400" b="0" i="0" u="none" strike="noStrike">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tc>
                  <a:txBody>
                    <a:bodyPr/>
                    <a:lstStyle/>
                    <a:p>
                      <a:pPr algn="ctr" fontAlgn="b"/>
                      <a:r>
                        <a:rPr lang="en-US" sz="1400" b="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rPr>
                        <a:t>39.95350168</a:t>
                      </a:r>
                      <a:endParaRPr lang="en-US" sz="1400" b="0" i="0" u="none" strike="noStrike" dirty="0">
                        <a:solidFill>
                          <a:srgbClr val="000000"/>
                        </a:solidFill>
                        <a:effectLst/>
                        <a:latin typeface="Open Sans Regular" panose="020B0606030504020204" pitchFamily="34" charset="0"/>
                        <a:ea typeface="Open Sans Regular" panose="020B0606030504020204" pitchFamily="34" charset="0"/>
                        <a:cs typeface="Open Sans Regular" panose="020B0606030504020204" pitchFamily="34" charset="0"/>
                      </a:endParaRPr>
                    </a:p>
                  </a:txBody>
                  <a:tcPr marL="3989" marR="3989" marT="3989" marB="0" anchor="b"/>
                </a:tc>
                <a:extLst>
                  <a:ext uri="{0D108BD9-81ED-4DB2-BD59-A6C34878D82A}">
                    <a16:rowId xmlns:a16="http://schemas.microsoft.com/office/drawing/2014/main" val="201756651"/>
                  </a:ext>
                </a:extLst>
              </a:tr>
            </a:tbl>
          </a:graphicData>
        </a:graphic>
      </p:graphicFrame>
    </p:spTree>
    <p:extLst>
      <p:ext uri="{BB962C8B-B14F-4D97-AF65-F5344CB8AC3E}">
        <p14:creationId xmlns:p14="http://schemas.microsoft.com/office/powerpoint/2010/main" val="334555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Content Placeholder 4" descr="A collage of images of buildings and streets&#10;&#10;Description automatically generated">
            <a:extLst>
              <a:ext uri="{FF2B5EF4-FFF2-40B4-BE49-F238E27FC236}">
                <a16:creationId xmlns:a16="http://schemas.microsoft.com/office/drawing/2014/main" id="{B4AE3593-27D5-B267-3765-89EB900BA971}"/>
              </a:ext>
            </a:extLst>
          </p:cNvPr>
          <p:cNvPicPr>
            <a:picLocks noChangeAspect="1"/>
          </p:cNvPicPr>
          <p:nvPr/>
        </p:nvPicPr>
        <p:blipFill rotWithShape="1">
          <a:blip r:embed="rId3"/>
          <a:srcRect t="6830" b="2825"/>
          <a:stretch/>
        </p:blipFill>
        <p:spPr>
          <a:xfrm>
            <a:off x="0" y="0"/>
            <a:ext cx="12188952" cy="6337669"/>
          </a:xfrm>
          <a:prstGeom prst="rect">
            <a:avLst/>
          </a:prstGeom>
        </p:spPr>
      </p:pic>
      <p:sp>
        <p:nvSpPr>
          <p:cNvPr id="3" name="Title 1">
            <a:extLst>
              <a:ext uri="{FF2B5EF4-FFF2-40B4-BE49-F238E27FC236}">
                <a16:creationId xmlns:a16="http://schemas.microsoft.com/office/drawing/2014/main" id="{DFDB54DB-2998-0A2E-88C8-94AB90816292}"/>
              </a:ext>
            </a:extLst>
          </p:cNvPr>
          <p:cNvSpPr txBox="1">
            <a:spLocks/>
          </p:cNvSpPr>
          <p:nvPr/>
        </p:nvSpPr>
        <p:spPr>
          <a:xfrm>
            <a:off x="503522" y="4051965"/>
            <a:ext cx="11181907" cy="74483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n-lt"/>
                <a:ea typeface="+mn-ea"/>
                <a:cs typeface="+mn-cs"/>
              </a:defRPr>
            </a:lvl1pPr>
            <a:lvl2pPr>
              <a:defRPr>
                <a:solidFill>
                  <a:schemeClr val="accent6"/>
                </a:solidFill>
                <a:latin typeface="+mn-lt"/>
                <a:ea typeface="+mn-ea"/>
                <a:cs typeface="+mn-cs"/>
              </a:defRPr>
            </a:lvl2pPr>
            <a:lvl3pPr>
              <a:defRPr>
                <a:solidFill>
                  <a:schemeClr val="accent6"/>
                </a:solidFill>
                <a:latin typeface="+mn-lt"/>
                <a:ea typeface="+mn-ea"/>
                <a:cs typeface="+mn-cs"/>
              </a:defRPr>
            </a:lvl3pPr>
            <a:lvl4pPr>
              <a:defRPr>
                <a:solidFill>
                  <a:schemeClr val="accent6"/>
                </a:solidFill>
                <a:latin typeface="+mn-lt"/>
                <a:ea typeface="+mn-ea"/>
                <a:cs typeface="+mn-cs"/>
              </a:defRPr>
            </a:lvl4pPr>
            <a:lvl5pPr>
              <a:defRPr>
                <a:solidFill>
                  <a:schemeClr val="accent6"/>
                </a:solidFill>
                <a:latin typeface="+mn-lt"/>
                <a:ea typeface="+mn-ea"/>
                <a:cs typeface="+mn-cs"/>
              </a:defRPr>
            </a:lvl5pPr>
            <a:lvl6pPr>
              <a:defRPr>
                <a:solidFill>
                  <a:schemeClr val="accent6"/>
                </a:solidFill>
                <a:latin typeface="+mn-lt"/>
                <a:ea typeface="+mn-ea"/>
                <a:cs typeface="+mn-cs"/>
              </a:defRPr>
            </a:lvl6pPr>
            <a:lvl7pPr>
              <a:defRPr>
                <a:solidFill>
                  <a:schemeClr val="accent6"/>
                </a:solidFill>
                <a:latin typeface="+mn-lt"/>
                <a:ea typeface="+mn-ea"/>
                <a:cs typeface="+mn-cs"/>
              </a:defRPr>
            </a:lvl7pPr>
            <a:lvl8pPr>
              <a:defRPr>
                <a:solidFill>
                  <a:schemeClr val="accent6"/>
                </a:solidFill>
                <a:latin typeface="+mn-lt"/>
                <a:ea typeface="+mn-ea"/>
                <a:cs typeface="+mn-cs"/>
              </a:defRPr>
            </a:lvl8pPr>
            <a:lvl9pPr>
              <a:defRPr>
                <a:solidFill>
                  <a:schemeClr val="accent6"/>
                </a:solidFill>
                <a:latin typeface="+mn-lt"/>
                <a:ea typeface="+mn-ea"/>
                <a:cs typeface="+mn-cs"/>
              </a:defRPr>
            </a:lvl9pPr>
          </a:lstStyle>
          <a:p>
            <a:pPr algn="ctr"/>
            <a:r>
              <a:rPr lang="en-US" sz="3600" dirty="0">
                <a:solidFill>
                  <a:schemeClr val="bg1"/>
                </a:solidFill>
              </a:rPr>
              <a:t>Sample Google Satellite/aerial image Data</a:t>
            </a:r>
          </a:p>
        </p:txBody>
      </p:sp>
    </p:spTree>
    <p:extLst>
      <p:ext uri="{BB962C8B-B14F-4D97-AF65-F5344CB8AC3E}">
        <p14:creationId xmlns:p14="http://schemas.microsoft.com/office/powerpoint/2010/main" val="146273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C5F6280-F940-0295-55C7-E8378313226D}"/>
              </a:ext>
            </a:extLst>
          </p:cNvPr>
          <p:cNvGrpSpPr/>
          <p:nvPr/>
        </p:nvGrpSpPr>
        <p:grpSpPr>
          <a:xfrm>
            <a:off x="643467" y="2074209"/>
            <a:ext cx="10905066" cy="3329012"/>
            <a:chOff x="643467" y="2074209"/>
            <a:chExt cx="10905066" cy="3329012"/>
          </a:xfrm>
        </p:grpSpPr>
        <p:grpSp>
          <p:nvGrpSpPr>
            <p:cNvPr id="3" name="Group 2">
              <a:extLst>
                <a:ext uri="{FF2B5EF4-FFF2-40B4-BE49-F238E27FC236}">
                  <a16:creationId xmlns:a16="http://schemas.microsoft.com/office/drawing/2014/main" id="{06066CA0-B12E-4465-EC5D-27EEF76BC905}"/>
                </a:ext>
              </a:extLst>
            </p:cNvPr>
            <p:cNvGrpSpPr/>
            <p:nvPr/>
          </p:nvGrpSpPr>
          <p:grpSpPr>
            <a:xfrm>
              <a:off x="643467" y="2074209"/>
              <a:ext cx="10905066" cy="3329012"/>
              <a:chOff x="643467" y="1764493"/>
              <a:chExt cx="10905066" cy="3329012"/>
            </a:xfrm>
          </p:grpSpPr>
          <p:pic>
            <p:nvPicPr>
              <p:cNvPr id="28" name="Content Placeholder 4" descr="Aerial view of a street with cars and trees&#10;&#10;Description automatically generated">
                <a:extLst>
                  <a:ext uri="{FF2B5EF4-FFF2-40B4-BE49-F238E27FC236}">
                    <a16:creationId xmlns:a16="http://schemas.microsoft.com/office/drawing/2014/main" id="{41EC7B92-B407-88E3-BE53-B0D4C244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953" y="2175003"/>
                <a:ext cx="2314991" cy="2634617"/>
              </a:xfrm>
              <a:prstGeom prst="rect">
                <a:avLst/>
              </a:prstGeom>
            </p:spPr>
          </p:pic>
          <p:pic>
            <p:nvPicPr>
              <p:cNvPr id="29" name="Picture 28" descr="An aerial view of a street with trees&#10;&#10;Description automatically generated">
                <a:extLst>
                  <a:ext uri="{FF2B5EF4-FFF2-40B4-BE49-F238E27FC236}">
                    <a16:creationId xmlns:a16="http://schemas.microsoft.com/office/drawing/2014/main" id="{083DF75F-F89D-895F-81F3-12CEE3FE7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311" y="2175003"/>
                <a:ext cx="2314991" cy="2634617"/>
              </a:xfrm>
              <a:prstGeom prst="rect">
                <a:avLst/>
              </a:prstGeom>
            </p:spPr>
          </p:pic>
          <p:pic>
            <p:nvPicPr>
              <p:cNvPr id="30" name="Picture 29" descr="A aerial view of buildings and trees&#10;&#10;Description automatically generated">
                <a:extLst>
                  <a:ext uri="{FF2B5EF4-FFF2-40B4-BE49-F238E27FC236}">
                    <a16:creationId xmlns:a16="http://schemas.microsoft.com/office/drawing/2014/main" id="{9A94BDBD-C54F-8BE8-FBFA-998058B51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2260" y="2175003"/>
                <a:ext cx="2314991" cy="2634617"/>
              </a:xfrm>
              <a:prstGeom prst="rect">
                <a:avLst/>
              </a:prstGeom>
            </p:spPr>
          </p:pic>
          <p:pic>
            <p:nvPicPr>
              <p:cNvPr id="31" name="Picture 30" descr="A train on the street&#10;&#10;Description automatically generated">
                <a:extLst>
                  <a:ext uri="{FF2B5EF4-FFF2-40B4-BE49-F238E27FC236}">
                    <a16:creationId xmlns:a16="http://schemas.microsoft.com/office/drawing/2014/main" id="{5A362149-0D34-0768-58C0-A646F067F7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4617" y="2175003"/>
                <a:ext cx="2314991" cy="2634617"/>
              </a:xfrm>
              <a:prstGeom prst="rect">
                <a:avLst/>
              </a:prstGeom>
            </p:spPr>
          </p:pic>
          <p:sp>
            <p:nvSpPr>
              <p:cNvPr id="32" name="Rectangle: Rounded Corners 31">
                <a:extLst>
                  <a:ext uri="{FF2B5EF4-FFF2-40B4-BE49-F238E27FC236}">
                    <a16:creationId xmlns:a16="http://schemas.microsoft.com/office/drawing/2014/main" id="{E3D7E5C9-4EB3-9806-4D1A-9902DB0E0E5C}"/>
                  </a:ext>
                </a:extLst>
              </p:cNvPr>
              <p:cNvSpPr/>
              <p:nvPr/>
            </p:nvSpPr>
            <p:spPr>
              <a:xfrm>
                <a:off x="643467" y="1764493"/>
                <a:ext cx="10905066" cy="332901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 name="Group 3">
              <a:extLst>
                <a:ext uri="{FF2B5EF4-FFF2-40B4-BE49-F238E27FC236}">
                  <a16:creationId xmlns:a16="http://schemas.microsoft.com/office/drawing/2014/main" id="{187612ED-B935-65BA-8621-11275C07B1FC}"/>
                </a:ext>
              </a:extLst>
            </p:cNvPr>
            <p:cNvGrpSpPr/>
            <p:nvPr/>
          </p:nvGrpSpPr>
          <p:grpSpPr>
            <a:xfrm>
              <a:off x="1179871" y="5064009"/>
              <a:ext cx="2256503" cy="276999"/>
              <a:chOff x="1179871" y="5064009"/>
              <a:chExt cx="2256503" cy="276999"/>
            </a:xfrm>
          </p:grpSpPr>
          <p:cxnSp>
            <p:nvCxnSpPr>
              <p:cNvPr id="26" name="Straight Arrow Connector 25">
                <a:extLst>
                  <a:ext uri="{FF2B5EF4-FFF2-40B4-BE49-F238E27FC236}">
                    <a16:creationId xmlns:a16="http://schemas.microsoft.com/office/drawing/2014/main" id="{54860045-17AB-815A-A519-80A769D5B4F7}"/>
                  </a:ext>
                </a:extLst>
              </p:cNvPr>
              <p:cNvCxnSpPr/>
              <p:nvPr/>
            </p:nvCxnSpPr>
            <p:spPr>
              <a:xfrm>
                <a:off x="1179871" y="5265174"/>
                <a:ext cx="22565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4499706-7BE7-2496-C703-212357554354}"/>
                  </a:ext>
                </a:extLst>
              </p:cNvPr>
              <p:cNvSpPr txBox="1"/>
              <p:nvPr/>
            </p:nvSpPr>
            <p:spPr>
              <a:xfrm>
                <a:off x="2013154" y="5064009"/>
                <a:ext cx="892278" cy="276999"/>
              </a:xfrm>
              <a:prstGeom prst="rect">
                <a:avLst/>
              </a:prstGeom>
              <a:noFill/>
            </p:spPr>
            <p:txBody>
              <a:bodyPr wrap="square" rtlCol="0">
                <a:spAutoFit/>
              </a:bodyPr>
              <a:lstStyle/>
              <a:p>
                <a:r>
                  <a:rPr lang="en-US" sz="1200" dirty="0"/>
                  <a:t>288 pixels</a:t>
                </a:r>
              </a:p>
            </p:txBody>
          </p:sp>
        </p:grpSp>
        <p:grpSp>
          <p:nvGrpSpPr>
            <p:cNvPr id="5" name="Group 4">
              <a:extLst>
                <a:ext uri="{FF2B5EF4-FFF2-40B4-BE49-F238E27FC236}">
                  <a16:creationId xmlns:a16="http://schemas.microsoft.com/office/drawing/2014/main" id="{7F081806-13EC-37D9-D02F-2BD308045A6B}"/>
                </a:ext>
              </a:extLst>
            </p:cNvPr>
            <p:cNvGrpSpPr/>
            <p:nvPr/>
          </p:nvGrpSpPr>
          <p:grpSpPr>
            <a:xfrm>
              <a:off x="781754" y="2484719"/>
              <a:ext cx="276999" cy="2529733"/>
              <a:chOff x="781754" y="2484719"/>
              <a:chExt cx="276999" cy="2529733"/>
            </a:xfrm>
          </p:grpSpPr>
          <p:cxnSp>
            <p:nvCxnSpPr>
              <p:cNvPr id="24" name="Straight Arrow Connector 23" descr="288">
                <a:extLst>
                  <a:ext uri="{FF2B5EF4-FFF2-40B4-BE49-F238E27FC236}">
                    <a16:creationId xmlns:a16="http://schemas.microsoft.com/office/drawing/2014/main" id="{F8BA54A5-78FB-69FE-682B-9B7A4809A5E3}"/>
                  </a:ext>
                </a:extLst>
              </p:cNvPr>
              <p:cNvCxnSpPr/>
              <p:nvPr/>
            </p:nvCxnSpPr>
            <p:spPr>
              <a:xfrm flipV="1">
                <a:off x="988142" y="2484719"/>
                <a:ext cx="0" cy="25297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1E0DD7B2-BA1B-9C4B-F37E-9A27A2E2FC0A}"/>
                  </a:ext>
                </a:extLst>
              </p:cNvPr>
              <p:cNvSpPr txBox="1"/>
              <p:nvPr/>
            </p:nvSpPr>
            <p:spPr>
              <a:xfrm rot="16200000">
                <a:off x="366256" y="3608835"/>
                <a:ext cx="1107996" cy="276999"/>
              </a:xfrm>
              <a:prstGeom prst="rect">
                <a:avLst/>
              </a:prstGeom>
              <a:noFill/>
            </p:spPr>
            <p:txBody>
              <a:bodyPr vert="horz" wrap="square" rtlCol="0">
                <a:spAutoFit/>
              </a:bodyPr>
              <a:lstStyle/>
              <a:p>
                <a:r>
                  <a:rPr lang="en-US" sz="1200" dirty="0"/>
                  <a:t>288 pixels</a:t>
                </a:r>
              </a:p>
            </p:txBody>
          </p:sp>
        </p:grpSp>
        <p:grpSp>
          <p:nvGrpSpPr>
            <p:cNvPr id="6" name="Group 5">
              <a:extLst>
                <a:ext uri="{FF2B5EF4-FFF2-40B4-BE49-F238E27FC236}">
                  <a16:creationId xmlns:a16="http://schemas.microsoft.com/office/drawing/2014/main" id="{F5532239-68BE-9F81-78D7-FC2D267CFBA5}"/>
                </a:ext>
              </a:extLst>
            </p:cNvPr>
            <p:cNvGrpSpPr/>
            <p:nvPr/>
          </p:nvGrpSpPr>
          <p:grpSpPr>
            <a:xfrm>
              <a:off x="3816821" y="5074235"/>
              <a:ext cx="2256503" cy="276999"/>
              <a:chOff x="1179871" y="5064009"/>
              <a:chExt cx="2256503" cy="276999"/>
            </a:xfrm>
          </p:grpSpPr>
          <p:cxnSp>
            <p:nvCxnSpPr>
              <p:cNvPr id="22" name="Straight Arrow Connector 21">
                <a:extLst>
                  <a:ext uri="{FF2B5EF4-FFF2-40B4-BE49-F238E27FC236}">
                    <a16:creationId xmlns:a16="http://schemas.microsoft.com/office/drawing/2014/main" id="{22BC8239-57E1-68B0-7081-2BEFF1382398}"/>
                  </a:ext>
                </a:extLst>
              </p:cNvPr>
              <p:cNvCxnSpPr/>
              <p:nvPr/>
            </p:nvCxnSpPr>
            <p:spPr>
              <a:xfrm>
                <a:off x="1179871" y="5265174"/>
                <a:ext cx="22565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7EAF069-6A04-75F7-E07B-C273966F68BF}"/>
                  </a:ext>
                </a:extLst>
              </p:cNvPr>
              <p:cNvSpPr txBox="1"/>
              <p:nvPr/>
            </p:nvSpPr>
            <p:spPr>
              <a:xfrm>
                <a:off x="2013154" y="5064009"/>
                <a:ext cx="892278" cy="276999"/>
              </a:xfrm>
              <a:prstGeom prst="rect">
                <a:avLst/>
              </a:prstGeom>
              <a:noFill/>
            </p:spPr>
            <p:txBody>
              <a:bodyPr wrap="square" rtlCol="0">
                <a:spAutoFit/>
              </a:bodyPr>
              <a:lstStyle/>
              <a:p>
                <a:r>
                  <a:rPr lang="en-US" sz="1200" dirty="0"/>
                  <a:t>288 pixels</a:t>
                </a:r>
              </a:p>
            </p:txBody>
          </p:sp>
        </p:grpSp>
        <p:grpSp>
          <p:nvGrpSpPr>
            <p:cNvPr id="7" name="Group 6">
              <a:extLst>
                <a:ext uri="{FF2B5EF4-FFF2-40B4-BE49-F238E27FC236}">
                  <a16:creationId xmlns:a16="http://schemas.microsoft.com/office/drawing/2014/main" id="{E2B90162-432C-4C80-6963-5D484DF84595}"/>
                </a:ext>
              </a:extLst>
            </p:cNvPr>
            <p:cNvGrpSpPr/>
            <p:nvPr/>
          </p:nvGrpSpPr>
          <p:grpSpPr>
            <a:xfrm>
              <a:off x="3418704" y="2494945"/>
              <a:ext cx="276999" cy="2529733"/>
              <a:chOff x="781754" y="2484719"/>
              <a:chExt cx="276999" cy="2529733"/>
            </a:xfrm>
          </p:grpSpPr>
          <p:cxnSp>
            <p:nvCxnSpPr>
              <p:cNvPr id="20" name="Straight Arrow Connector 19" descr="288">
                <a:extLst>
                  <a:ext uri="{FF2B5EF4-FFF2-40B4-BE49-F238E27FC236}">
                    <a16:creationId xmlns:a16="http://schemas.microsoft.com/office/drawing/2014/main" id="{3F67BDB0-CFCE-2857-03AB-76FF91206DEC}"/>
                  </a:ext>
                </a:extLst>
              </p:cNvPr>
              <p:cNvCxnSpPr/>
              <p:nvPr/>
            </p:nvCxnSpPr>
            <p:spPr>
              <a:xfrm flipV="1">
                <a:off x="988142" y="2484719"/>
                <a:ext cx="0" cy="25297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EBC02C9-A4B5-F9B1-ACC5-1D944DAA5EC2}"/>
                  </a:ext>
                </a:extLst>
              </p:cNvPr>
              <p:cNvSpPr txBox="1"/>
              <p:nvPr/>
            </p:nvSpPr>
            <p:spPr>
              <a:xfrm rot="16200000">
                <a:off x="366256" y="3608835"/>
                <a:ext cx="1107996" cy="276999"/>
              </a:xfrm>
              <a:prstGeom prst="rect">
                <a:avLst/>
              </a:prstGeom>
              <a:noFill/>
            </p:spPr>
            <p:txBody>
              <a:bodyPr vert="horz" wrap="square" rtlCol="0">
                <a:spAutoFit/>
              </a:bodyPr>
              <a:lstStyle/>
              <a:p>
                <a:r>
                  <a:rPr lang="en-US" sz="1200" dirty="0"/>
                  <a:t>288 pixels</a:t>
                </a:r>
              </a:p>
            </p:txBody>
          </p:sp>
        </p:grpSp>
        <p:grpSp>
          <p:nvGrpSpPr>
            <p:cNvPr id="8" name="Group 7">
              <a:extLst>
                <a:ext uri="{FF2B5EF4-FFF2-40B4-BE49-F238E27FC236}">
                  <a16:creationId xmlns:a16="http://schemas.microsoft.com/office/drawing/2014/main" id="{54B32021-EF0E-BC41-752D-D15359EF00B7}"/>
                </a:ext>
              </a:extLst>
            </p:cNvPr>
            <p:cNvGrpSpPr/>
            <p:nvPr/>
          </p:nvGrpSpPr>
          <p:grpSpPr>
            <a:xfrm>
              <a:off x="6410128" y="5064009"/>
              <a:ext cx="2256503" cy="276999"/>
              <a:chOff x="1179871" y="5064009"/>
              <a:chExt cx="2256503" cy="276999"/>
            </a:xfrm>
          </p:grpSpPr>
          <p:cxnSp>
            <p:nvCxnSpPr>
              <p:cNvPr id="18" name="Straight Arrow Connector 17">
                <a:extLst>
                  <a:ext uri="{FF2B5EF4-FFF2-40B4-BE49-F238E27FC236}">
                    <a16:creationId xmlns:a16="http://schemas.microsoft.com/office/drawing/2014/main" id="{A4395A32-1212-9317-A403-768367FF9D48}"/>
                  </a:ext>
                </a:extLst>
              </p:cNvPr>
              <p:cNvCxnSpPr/>
              <p:nvPr/>
            </p:nvCxnSpPr>
            <p:spPr>
              <a:xfrm>
                <a:off x="1179871" y="5265174"/>
                <a:ext cx="22565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EAEBBEE-7D3A-CB8C-E7F1-8BD8F5C4DAA9}"/>
                  </a:ext>
                </a:extLst>
              </p:cNvPr>
              <p:cNvSpPr txBox="1"/>
              <p:nvPr/>
            </p:nvSpPr>
            <p:spPr>
              <a:xfrm>
                <a:off x="2013154" y="5064009"/>
                <a:ext cx="892278" cy="276999"/>
              </a:xfrm>
              <a:prstGeom prst="rect">
                <a:avLst/>
              </a:prstGeom>
              <a:noFill/>
            </p:spPr>
            <p:txBody>
              <a:bodyPr wrap="square" rtlCol="0">
                <a:spAutoFit/>
              </a:bodyPr>
              <a:lstStyle/>
              <a:p>
                <a:r>
                  <a:rPr lang="en-US" sz="1200" dirty="0"/>
                  <a:t>288 pixels</a:t>
                </a:r>
              </a:p>
            </p:txBody>
          </p:sp>
        </p:grpSp>
        <p:grpSp>
          <p:nvGrpSpPr>
            <p:cNvPr id="9" name="Group 8">
              <a:extLst>
                <a:ext uri="{FF2B5EF4-FFF2-40B4-BE49-F238E27FC236}">
                  <a16:creationId xmlns:a16="http://schemas.microsoft.com/office/drawing/2014/main" id="{A4451B3D-D33D-E86F-417C-497614A57FB8}"/>
                </a:ext>
              </a:extLst>
            </p:cNvPr>
            <p:cNvGrpSpPr/>
            <p:nvPr/>
          </p:nvGrpSpPr>
          <p:grpSpPr>
            <a:xfrm>
              <a:off x="6012011" y="2484719"/>
              <a:ext cx="276999" cy="2529733"/>
              <a:chOff x="781754" y="2484719"/>
              <a:chExt cx="276999" cy="2529733"/>
            </a:xfrm>
          </p:grpSpPr>
          <p:cxnSp>
            <p:nvCxnSpPr>
              <p:cNvPr id="16" name="Straight Arrow Connector 15" descr="288">
                <a:extLst>
                  <a:ext uri="{FF2B5EF4-FFF2-40B4-BE49-F238E27FC236}">
                    <a16:creationId xmlns:a16="http://schemas.microsoft.com/office/drawing/2014/main" id="{6D10BCFC-EE2F-31B8-5EEC-74AE742E23CA}"/>
                  </a:ext>
                </a:extLst>
              </p:cNvPr>
              <p:cNvCxnSpPr/>
              <p:nvPr/>
            </p:nvCxnSpPr>
            <p:spPr>
              <a:xfrm flipV="1">
                <a:off x="988142" y="2484719"/>
                <a:ext cx="0" cy="25297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A06BDD-2B9D-8829-D6E0-CF0845466F75}"/>
                  </a:ext>
                </a:extLst>
              </p:cNvPr>
              <p:cNvSpPr txBox="1"/>
              <p:nvPr/>
            </p:nvSpPr>
            <p:spPr>
              <a:xfrm rot="16200000">
                <a:off x="366256" y="3608835"/>
                <a:ext cx="1107996" cy="276999"/>
              </a:xfrm>
              <a:prstGeom prst="rect">
                <a:avLst/>
              </a:prstGeom>
              <a:noFill/>
            </p:spPr>
            <p:txBody>
              <a:bodyPr vert="horz" wrap="square" rtlCol="0">
                <a:spAutoFit/>
              </a:bodyPr>
              <a:lstStyle/>
              <a:p>
                <a:r>
                  <a:rPr lang="en-US" sz="1200" dirty="0"/>
                  <a:t>288 pixels</a:t>
                </a:r>
              </a:p>
            </p:txBody>
          </p:sp>
        </p:grpSp>
        <p:grpSp>
          <p:nvGrpSpPr>
            <p:cNvPr id="10" name="Group 9">
              <a:extLst>
                <a:ext uri="{FF2B5EF4-FFF2-40B4-BE49-F238E27FC236}">
                  <a16:creationId xmlns:a16="http://schemas.microsoft.com/office/drawing/2014/main" id="{BC9F768E-0A0D-D91D-3959-9EB324907A2B}"/>
                </a:ext>
              </a:extLst>
            </p:cNvPr>
            <p:cNvGrpSpPr/>
            <p:nvPr/>
          </p:nvGrpSpPr>
          <p:grpSpPr>
            <a:xfrm>
              <a:off x="8992712" y="5074235"/>
              <a:ext cx="2256503" cy="276999"/>
              <a:chOff x="1179871" y="5064009"/>
              <a:chExt cx="2256503" cy="276999"/>
            </a:xfrm>
          </p:grpSpPr>
          <p:cxnSp>
            <p:nvCxnSpPr>
              <p:cNvPr id="14" name="Straight Arrow Connector 13">
                <a:extLst>
                  <a:ext uri="{FF2B5EF4-FFF2-40B4-BE49-F238E27FC236}">
                    <a16:creationId xmlns:a16="http://schemas.microsoft.com/office/drawing/2014/main" id="{4C8FAD6E-A8B2-15F9-FDEC-69C8D01765C3}"/>
                  </a:ext>
                </a:extLst>
              </p:cNvPr>
              <p:cNvCxnSpPr/>
              <p:nvPr/>
            </p:nvCxnSpPr>
            <p:spPr>
              <a:xfrm>
                <a:off x="1179871" y="5265174"/>
                <a:ext cx="22565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7B579A9-22F3-32CE-3211-4758B6AD6B4C}"/>
                  </a:ext>
                </a:extLst>
              </p:cNvPr>
              <p:cNvSpPr txBox="1"/>
              <p:nvPr/>
            </p:nvSpPr>
            <p:spPr>
              <a:xfrm>
                <a:off x="2013154" y="5064009"/>
                <a:ext cx="892278" cy="276999"/>
              </a:xfrm>
              <a:prstGeom prst="rect">
                <a:avLst/>
              </a:prstGeom>
              <a:noFill/>
            </p:spPr>
            <p:txBody>
              <a:bodyPr wrap="square" rtlCol="0">
                <a:spAutoFit/>
              </a:bodyPr>
              <a:lstStyle/>
              <a:p>
                <a:r>
                  <a:rPr lang="en-US" sz="1200" dirty="0"/>
                  <a:t>288 pixels</a:t>
                </a:r>
              </a:p>
            </p:txBody>
          </p:sp>
        </p:grpSp>
        <p:grpSp>
          <p:nvGrpSpPr>
            <p:cNvPr id="11" name="Group 10">
              <a:extLst>
                <a:ext uri="{FF2B5EF4-FFF2-40B4-BE49-F238E27FC236}">
                  <a16:creationId xmlns:a16="http://schemas.microsoft.com/office/drawing/2014/main" id="{09718CD3-1348-E05E-949F-A044CF18E93F}"/>
                </a:ext>
              </a:extLst>
            </p:cNvPr>
            <p:cNvGrpSpPr/>
            <p:nvPr/>
          </p:nvGrpSpPr>
          <p:grpSpPr>
            <a:xfrm>
              <a:off x="8594595" y="2494945"/>
              <a:ext cx="276999" cy="2529733"/>
              <a:chOff x="781754" y="2484719"/>
              <a:chExt cx="276999" cy="2529733"/>
            </a:xfrm>
          </p:grpSpPr>
          <p:cxnSp>
            <p:nvCxnSpPr>
              <p:cNvPr id="12" name="Straight Arrow Connector 11" descr="288">
                <a:extLst>
                  <a:ext uri="{FF2B5EF4-FFF2-40B4-BE49-F238E27FC236}">
                    <a16:creationId xmlns:a16="http://schemas.microsoft.com/office/drawing/2014/main" id="{126A9794-2E5F-64EA-6395-98797A4D11DD}"/>
                  </a:ext>
                </a:extLst>
              </p:cNvPr>
              <p:cNvCxnSpPr/>
              <p:nvPr/>
            </p:nvCxnSpPr>
            <p:spPr>
              <a:xfrm flipV="1">
                <a:off x="988142" y="2484719"/>
                <a:ext cx="0" cy="25297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C223654-DFA3-66D3-4ED8-F1AE96027EDC}"/>
                  </a:ext>
                </a:extLst>
              </p:cNvPr>
              <p:cNvSpPr txBox="1"/>
              <p:nvPr/>
            </p:nvSpPr>
            <p:spPr>
              <a:xfrm rot="16200000">
                <a:off x="366256" y="3608835"/>
                <a:ext cx="1107996" cy="276999"/>
              </a:xfrm>
              <a:prstGeom prst="rect">
                <a:avLst/>
              </a:prstGeom>
              <a:noFill/>
            </p:spPr>
            <p:txBody>
              <a:bodyPr vert="horz" wrap="square" rtlCol="0">
                <a:spAutoFit/>
              </a:bodyPr>
              <a:lstStyle/>
              <a:p>
                <a:r>
                  <a:rPr lang="en-US" sz="1200" dirty="0"/>
                  <a:t>288 pixels</a:t>
                </a:r>
              </a:p>
            </p:txBody>
          </p:sp>
        </p:grpSp>
      </p:grpSp>
    </p:spTree>
    <p:extLst>
      <p:ext uri="{BB962C8B-B14F-4D97-AF65-F5344CB8AC3E}">
        <p14:creationId xmlns:p14="http://schemas.microsoft.com/office/powerpoint/2010/main" val="7656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graph of different colored lines&#10;&#10;Description automatically generated">
            <a:extLst>
              <a:ext uri="{FF2B5EF4-FFF2-40B4-BE49-F238E27FC236}">
                <a16:creationId xmlns:a16="http://schemas.microsoft.com/office/drawing/2014/main" id="{BCC88A11-A07F-820F-3B03-5A5D98A38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335" y="101701"/>
            <a:ext cx="10253132" cy="6075815"/>
          </a:xfrm>
          <a:prstGeom prst="rect">
            <a:avLst/>
          </a:prstGeom>
        </p:spPr>
      </p:pic>
    </p:spTree>
    <p:extLst>
      <p:ext uri="{BB962C8B-B14F-4D97-AF65-F5344CB8AC3E}">
        <p14:creationId xmlns:p14="http://schemas.microsoft.com/office/powerpoint/2010/main" val="2104138330"/>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12401</TotalTime>
  <Words>1332</Words>
  <Application>Microsoft Office PowerPoint</Application>
  <PresentationFormat>Widescreen</PresentationFormat>
  <Paragraphs>395</Paragraphs>
  <Slides>41</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Aptos</vt:lpstr>
      <vt:lpstr>Aptos Display</vt:lpstr>
      <vt:lpstr>Arial</vt:lpstr>
      <vt:lpstr>ElsevierSans</vt:lpstr>
      <vt:lpstr>Helvetica Neue Medium</vt:lpstr>
      <vt:lpstr>Open Sans</vt:lpstr>
      <vt:lpstr>Open Sans Bold</vt:lpstr>
      <vt:lpstr>Open Sans Regular</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Hashim Shaik</dc:creator>
  <cp:lastModifiedBy>Hashim Shaik</cp:lastModifiedBy>
  <cp:revision>28</cp:revision>
  <dcterms:created xsi:type="dcterms:W3CDTF">2024-05-29T19:15:10Z</dcterms:created>
  <dcterms:modified xsi:type="dcterms:W3CDTF">2024-07-04T14:10:00Z</dcterms:modified>
</cp:coreProperties>
</file>